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21" r:id="rId3"/>
    <p:sldId id="322" r:id="rId4"/>
    <p:sldId id="332" r:id="rId5"/>
    <p:sldId id="333" r:id="rId6"/>
    <p:sldId id="334" r:id="rId7"/>
    <p:sldId id="335" r:id="rId8"/>
    <p:sldId id="336" r:id="rId9"/>
    <p:sldId id="337" r:id="rId10"/>
    <p:sldId id="338" r:id="rId11"/>
    <p:sldId id="339" r:id="rId12"/>
    <p:sldId id="340" r:id="rId13"/>
    <p:sldId id="341" r:id="rId14"/>
    <p:sldId id="342" r:id="rId15"/>
    <p:sldId id="331" r:id="rId16"/>
    <p:sldId id="358" r:id="rId17"/>
    <p:sldId id="343" r:id="rId18"/>
    <p:sldId id="347" r:id="rId19"/>
    <p:sldId id="359" r:id="rId20"/>
    <p:sldId id="344" r:id="rId21"/>
    <p:sldId id="354" r:id="rId22"/>
    <p:sldId id="355" r:id="rId23"/>
    <p:sldId id="356" r:id="rId24"/>
    <p:sldId id="357" r:id="rId25"/>
    <p:sldId id="349" r:id="rId26"/>
    <p:sldId id="351" r:id="rId27"/>
    <p:sldId id="350" r:id="rId28"/>
    <p:sldId id="352" r:id="rId29"/>
    <p:sldId id="353" r:id="rId30"/>
    <p:sldId id="312" r:id="rId31"/>
  </p:sldIdLst>
  <p:sldSz cx="9144000" cy="6858000" type="screen4x3"/>
  <p:notesSz cx="6797675" cy="987425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61" autoAdjust="0"/>
  </p:normalViewPr>
  <p:slideViewPr>
    <p:cSldViewPr>
      <p:cViewPr varScale="1">
        <p:scale>
          <a:sx n="93" d="100"/>
          <a:sy n="93" d="100"/>
        </p:scale>
        <p:origin x="-5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86"/>
    </p:cViewPr>
  </p:sorterViewPr>
  <p:notesViewPr>
    <p:cSldViewPr>
      <p:cViewPr varScale="1">
        <p:scale>
          <a:sx n="79" d="100"/>
          <a:sy n="79" d="100"/>
        </p:scale>
        <p:origin x="-1998" y="-90"/>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chart>
    <c:plotArea>
      <c:layout>
        <c:manualLayout>
          <c:layoutTarget val="inner"/>
          <c:xMode val="edge"/>
          <c:yMode val="edge"/>
          <c:x val="0.11439641627120797"/>
          <c:y val="0.10938784758132004"/>
          <c:w val="0.66018075456404701"/>
          <c:h val="0.74827686016467365"/>
        </c:manualLayout>
      </c:layout>
      <c:lineChart>
        <c:grouping val="standard"/>
        <c:ser>
          <c:idx val="1"/>
          <c:order val="0"/>
          <c:tx>
            <c:strRef>
              <c:f>Sheet3!$B$1</c:f>
              <c:strCache>
                <c:ptCount val="1"/>
                <c:pt idx="0">
                  <c:v>elliptic sort</c:v>
                </c:pt>
              </c:strCache>
            </c:strRef>
          </c:tx>
          <c:marker>
            <c:symbol val="none"/>
          </c:marker>
          <c:cat>
            <c:numRef>
              <c:f>Sheet3!$A$2:$A$6</c:f>
              <c:numCache>
                <c:formatCode>General</c:formatCode>
                <c:ptCount val="5"/>
                <c:pt idx="0">
                  <c:v>100</c:v>
                </c:pt>
                <c:pt idx="1">
                  <c:v>200</c:v>
                </c:pt>
                <c:pt idx="2">
                  <c:v>500</c:v>
                </c:pt>
                <c:pt idx="3">
                  <c:v>1500</c:v>
                </c:pt>
                <c:pt idx="4">
                  <c:v>2500</c:v>
                </c:pt>
              </c:numCache>
            </c:numRef>
          </c:cat>
          <c:val>
            <c:numRef>
              <c:f>Sheet3!$B$2:$B$6</c:f>
              <c:numCache>
                <c:formatCode>General</c:formatCode>
                <c:ptCount val="5"/>
                <c:pt idx="0">
                  <c:v>0.1</c:v>
                </c:pt>
                <c:pt idx="1">
                  <c:v>0.60000000000000009</c:v>
                </c:pt>
                <c:pt idx="2">
                  <c:v>2.5</c:v>
                </c:pt>
                <c:pt idx="3">
                  <c:v>22</c:v>
                </c:pt>
                <c:pt idx="4">
                  <c:v>63</c:v>
                </c:pt>
              </c:numCache>
            </c:numRef>
          </c:val>
        </c:ser>
        <c:ser>
          <c:idx val="2"/>
          <c:order val="1"/>
          <c:tx>
            <c:strRef>
              <c:f>Sheet3!$C$1</c:f>
              <c:strCache>
                <c:ptCount val="1"/>
                <c:pt idx="0">
                  <c:v>simplified</c:v>
                </c:pt>
              </c:strCache>
            </c:strRef>
          </c:tx>
          <c:marker>
            <c:symbol val="none"/>
          </c:marker>
          <c:cat>
            <c:numRef>
              <c:f>Sheet3!$A$2:$A$6</c:f>
              <c:numCache>
                <c:formatCode>General</c:formatCode>
                <c:ptCount val="5"/>
                <c:pt idx="0">
                  <c:v>100</c:v>
                </c:pt>
                <c:pt idx="1">
                  <c:v>200</c:v>
                </c:pt>
                <c:pt idx="2">
                  <c:v>500</c:v>
                </c:pt>
                <c:pt idx="3">
                  <c:v>1500</c:v>
                </c:pt>
                <c:pt idx="4">
                  <c:v>2500</c:v>
                </c:pt>
              </c:numCache>
            </c:numRef>
          </c:cat>
          <c:val>
            <c:numRef>
              <c:f>Sheet3!$C$2:$C$6</c:f>
              <c:numCache>
                <c:formatCode>General</c:formatCode>
                <c:ptCount val="5"/>
                <c:pt idx="0">
                  <c:v>0.1</c:v>
                </c:pt>
                <c:pt idx="1">
                  <c:v>0.1</c:v>
                </c:pt>
                <c:pt idx="2">
                  <c:v>0.9</c:v>
                </c:pt>
                <c:pt idx="3">
                  <c:v>3.8</c:v>
                </c:pt>
                <c:pt idx="4">
                  <c:v>8</c:v>
                </c:pt>
              </c:numCache>
            </c:numRef>
          </c:val>
        </c:ser>
        <c:marker val="1"/>
        <c:axId val="107952384"/>
        <c:axId val="108122496"/>
      </c:lineChart>
      <c:catAx>
        <c:axId val="107952384"/>
        <c:scaling>
          <c:orientation val="minMax"/>
        </c:scaling>
        <c:axPos val="b"/>
        <c:title>
          <c:tx>
            <c:rich>
              <a:bodyPr/>
              <a:lstStyle/>
              <a:p>
                <a:pPr>
                  <a:defRPr/>
                </a:pPr>
                <a:r>
                  <a:rPr lang="en-US" altLang="zh-TW"/>
                  <a:t>node count</a:t>
                </a:r>
                <a:endParaRPr lang="zh-TW" altLang="en-US"/>
              </a:p>
            </c:rich>
          </c:tx>
          <c:layout>
            <c:manualLayout>
              <c:xMode val="edge"/>
              <c:yMode val="edge"/>
              <c:x val="0.80197775643976077"/>
              <c:y val="0.87438285929374615"/>
            </c:manualLayout>
          </c:layout>
        </c:title>
        <c:numFmt formatCode="General" sourceLinked="1"/>
        <c:tickLblPos val="nextTo"/>
        <c:crossAx val="108122496"/>
        <c:crosses val="autoZero"/>
        <c:auto val="1"/>
        <c:lblAlgn val="ctr"/>
        <c:lblOffset val="100"/>
      </c:catAx>
      <c:valAx>
        <c:axId val="108122496"/>
        <c:scaling>
          <c:orientation val="minMax"/>
        </c:scaling>
        <c:axPos val="l"/>
        <c:majorGridlines/>
        <c:title>
          <c:tx>
            <c:rich>
              <a:bodyPr rot="0" vert="horz"/>
              <a:lstStyle/>
              <a:p>
                <a:pPr>
                  <a:defRPr/>
                </a:pPr>
                <a:r>
                  <a:rPr lang="en-US" altLang="zh-TW"/>
                  <a:t>second</a:t>
                </a:r>
                <a:endParaRPr lang="zh-TW" altLang="en-US"/>
              </a:p>
            </c:rich>
          </c:tx>
          <c:layout>
            <c:manualLayout>
              <c:xMode val="edge"/>
              <c:yMode val="edge"/>
              <c:x val="2.9857396797181263E-2"/>
              <c:y val="2.5228614620372437E-2"/>
            </c:manualLayout>
          </c:layout>
        </c:title>
        <c:numFmt formatCode="General" sourceLinked="1"/>
        <c:tickLblPos val="nextTo"/>
        <c:crossAx val="107952384"/>
        <c:crosses val="autoZero"/>
        <c:crossBetween val="between"/>
      </c:valAx>
    </c:plotArea>
    <c:legend>
      <c:legendPos val="r"/>
      <c:layout>
        <c:manualLayout>
          <c:xMode val="edge"/>
          <c:yMode val="edge"/>
          <c:x val="0.7978555954100337"/>
          <c:y val="0.43787389316659431"/>
          <c:w val="0.19458572063421523"/>
          <c:h val="0.13198740929417258"/>
        </c:manualLayout>
      </c:layout>
    </c:legend>
    <c:plotVisOnly val="1"/>
  </c:chart>
  <c:externalData r:id="rId1"/>
</c:chartSpace>
</file>

<file path=ppt/diagrams/_rels/data2.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016D2-1683-4584-BA1E-5D3F7931514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59E390FE-F405-4B5C-A6A8-96AAB28A1E97}">
      <dgm:prSet phldrT="[文字]"/>
      <dgm:spPr/>
      <dgm:t>
        <a:bodyPr/>
        <a:lstStyle/>
        <a:p>
          <a:r>
            <a:rPr lang="en-US" altLang="zh-TW" dirty="0" smtClean="0"/>
            <a:t>visualization</a:t>
          </a:r>
          <a:br>
            <a:rPr lang="en-US" altLang="zh-TW" dirty="0" smtClean="0"/>
          </a:br>
          <a:r>
            <a:rPr lang="en-US" altLang="zh-TW" dirty="0" smtClean="0"/>
            <a:t>(A,B,C,D)</a:t>
          </a:r>
          <a:endParaRPr lang="zh-TW" altLang="en-US" dirty="0"/>
        </a:p>
      </dgm:t>
    </dgm:pt>
    <dgm:pt modelId="{DC35FC4F-7933-45EC-8C24-98D81CA61A1F}" type="parTrans" cxnId="{60B8BC7A-0D41-49F5-A932-26454D70980F}">
      <dgm:prSet/>
      <dgm:spPr/>
      <dgm:t>
        <a:bodyPr/>
        <a:lstStyle/>
        <a:p>
          <a:endParaRPr lang="zh-TW" altLang="en-US"/>
        </a:p>
      </dgm:t>
    </dgm:pt>
    <dgm:pt modelId="{CEF2194D-FB6D-44F1-AE99-C26A74322B53}" type="sibTrans" cxnId="{60B8BC7A-0D41-49F5-A932-26454D70980F}">
      <dgm:prSet/>
      <dgm:spPr/>
      <dgm:t>
        <a:bodyPr/>
        <a:lstStyle/>
        <a:p>
          <a:endParaRPr lang="zh-TW" altLang="en-US"/>
        </a:p>
      </dgm:t>
    </dgm:pt>
    <dgm:pt modelId="{3EF1173E-3A7C-4736-BEDD-1A99FD5D501D}">
      <dgm:prSet phldrT="[文字]"/>
      <dgm:spPr/>
      <dgm:t>
        <a:bodyPr/>
        <a:lstStyle/>
        <a:p>
          <a:r>
            <a:rPr lang="en-US" altLang="zh-TW" dirty="0" smtClean="0"/>
            <a:t>data</a:t>
          </a:r>
        </a:p>
        <a:p>
          <a:r>
            <a:rPr lang="en-US" altLang="zh-TW" dirty="0" smtClean="0"/>
            <a:t>(A,C,D)</a:t>
          </a:r>
          <a:endParaRPr lang="zh-TW" altLang="en-US" dirty="0"/>
        </a:p>
      </dgm:t>
    </dgm:pt>
    <dgm:pt modelId="{AB611F64-2B90-4E2B-9BB6-4D9B1EA0BBAF}" type="parTrans" cxnId="{CE09A5DC-BD09-402F-9F8B-39920B63BFD7}">
      <dgm:prSet/>
      <dgm:spPr/>
      <dgm:t>
        <a:bodyPr/>
        <a:lstStyle/>
        <a:p>
          <a:endParaRPr lang="zh-TW" altLang="en-US"/>
        </a:p>
      </dgm:t>
    </dgm:pt>
    <dgm:pt modelId="{C35B22D4-7D5A-4772-896D-A20F2662E1C9}" type="sibTrans" cxnId="{CE09A5DC-BD09-402F-9F8B-39920B63BFD7}">
      <dgm:prSet/>
      <dgm:spPr/>
      <dgm:t>
        <a:bodyPr/>
        <a:lstStyle/>
        <a:p>
          <a:endParaRPr lang="zh-TW" altLang="en-US"/>
        </a:p>
      </dgm:t>
    </dgm:pt>
    <dgm:pt modelId="{023BDB71-E448-4CED-B835-9A94FD03F231}">
      <dgm:prSet phldrT="[文字]"/>
      <dgm:spPr/>
      <dgm:t>
        <a:bodyPr/>
        <a:lstStyle/>
        <a:p>
          <a:r>
            <a:rPr lang="en-US" altLang="zh-TW" dirty="0" smtClean="0"/>
            <a:t>3D</a:t>
          </a:r>
          <a:br>
            <a:rPr lang="en-US" altLang="zh-TW" dirty="0" smtClean="0"/>
          </a:br>
          <a:r>
            <a:rPr lang="en-US" altLang="zh-TW" dirty="0" smtClean="0"/>
            <a:t>(A,B)</a:t>
          </a:r>
          <a:endParaRPr lang="zh-TW" altLang="en-US" dirty="0"/>
        </a:p>
      </dgm:t>
    </dgm:pt>
    <dgm:pt modelId="{BDDC29AB-4226-4486-9770-01A6489C6F12}" type="parTrans" cxnId="{F521F9B9-D876-4E6F-8567-7555B6DCDEEC}">
      <dgm:prSet/>
      <dgm:spPr/>
      <dgm:t>
        <a:bodyPr/>
        <a:lstStyle/>
        <a:p>
          <a:endParaRPr lang="zh-TW" altLang="en-US"/>
        </a:p>
      </dgm:t>
    </dgm:pt>
    <dgm:pt modelId="{ACD8503C-7AEA-4EF2-98BA-68DF07278DF2}" type="sibTrans" cxnId="{F521F9B9-D876-4E6F-8567-7555B6DCDEEC}">
      <dgm:prSet/>
      <dgm:spPr/>
      <dgm:t>
        <a:bodyPr/>
        <a:lstStyle/>
        <a:p>
          <a:endParaRPr lang="zh-TW" altLang="en-US"/>
        </a:p>
      </dgm:t>
    </dgm:pt>
    <dgm:pt modelId="{8F384E90-0306-49AA-9279-B4D8358DFD92}">
      <dgm:prSet phldrT="[文字]"/>
      <dgm:spPr/>
      <dgm:t>
        <a:bodyPr/>
        <a:lstStyle/>
        <a:p>
          <a:r>
            <a:rPr lang="en-US" altLang="zh-TW" dirty="0" smtClean="0"/>
            <a:t>mapping</a:t>
          </a:r>
          <a:br>
            <a:rPr lang="en-US" altLang="zh-TW" dirty="0" smtClean="0"/>
          </a:br>
          <a:r>
            <a:rPr lang="en-US" altLang="zh-TW" dirty="0" smtClean="0"/>
            <a:t>(A,B)</a:t>
          </a:r>
          <a:endParaRPr lang="zh-TW" altLang="en-US" dirty="0"/>
        </a:p>
      </dgm:t>
    </dgm:pt>
    <dgm:pt modelId="{940296DF-ACBB-4E34-BAAA-1C6487503EDF}" type="parTrans" cxnId="{F35238E9-A642-496E-A55E-300C8981BFF7}">
      <dgm:prSet/>
      <dgm:spPr/>
      <dgm:t>
        <a:bodyPr/>
        <a:lstStyle/>
        <a:p>
          <a:endParaRPr lang="zh-TW" altLang="en-US"/>
        </a:p>
      </dgm:t>
    </dgm:pt>
    <dgm:pt modelId="{E0DE25E1-733D-4BE8-9306-27032612ACE2}" type="sibTrans" cxnId="{F35238E9-A642-496E-A55E-300C8981BFF7}">
      <dgm:prSet/>
      <dgm:spPr/>
      <dgm:t>
        <a:bodyPr/>
        <a:lstStyle/>
        <a:p>
          <a:endParaRPr lang="zh-TW" altLang="en-US"/>
        </a:p>
      </dgm:t>
    </dgm:pt>
    <dgm:pt modelId="{6B10AA10-0920-487A-B096-44678C9C221F}">
      <dgm:prSet phldrT="[文字]"/>
      <dgm:spPr/>
      <dgm:t>
        <a:bodyPr/>
        <a:lstStyle/>
        <a:p>
          <a:r>
            <a:rPr lang="en-US" altLang="zh-TW" dirty="0" smtClean="0"/>
            <a:t>WWW</a:t>
          </a:r>
        </a:p>
        <a:p>
          <a:r>
            <a:rPr lang="en-US" altLang="zh-TW" dirty="0" smtClean="0"/>
            <a:t>(B,D)</a:t>
          </a:r>
          <a:endParaRPr lang="zh-TW" altLang="en-US" dirty="0"/>
        </a:p>
      </dgm:t>
    </dgm:pt>
    <dgm:pt modelId="{D7A067BE-BF51-49D0-BD7C-ADA81432060B}" type="parTrans" cxnId="{61522AC7-D825-4B25-9394-A8189864FDAE}">
      <dgm:prSet/>
      <dgm:spPr/>
      <dgm:t>
        <a:bodyPr/>
        <a:lstStyle/>
        <a:p>
          <a:endParaRPr lang="zh-TW" altLang="en-US"/>
        </a:p>
      </dgm:t>
    </dgm:pt>
    <dgm:pt modelId="{B1105598-2E69-404A-A16F-F303B3122259}" type="sibTrans" cxnId="{61522AC7-D825-4B25-9394-A8189864FDAE}">
      <dgm:prSet/>
      <dgm:spPr/>
      <dgm:t>
        <a:bodyPr/>
        <a:lstStyle/>
        <a:p>
          <a:endParaRPr lang="zh-TW" altLang="en-US"/>
        </a:p>
      </dgm:t>
    </dgm:pt>
    <dgm:pt modelId="{0663567C-FA4D-47D4-9A18-23F0A5C913F3}">
      <dgm:prSet phldrT="[文字]"/>
      <dgm:spPr>
        <a:noFill/>
        <a:ln>
          <a:noFill/>
        </a:ln>
      </dgm:spPr>
      <dgm:t>
        <a:bodyPr/>
        <a:lstStyle/>
        <a:p>
          <a:r>
            <a:rPr lang="en-US" altLang="zh-TW" dirty="0" smtClean="0"/>
            <a:t> </a:t>
          </a:r>
          <a:endParaRPr lang="zh-TW" altLang="en-US" dirty="0"/>
        </a:p>
      </dgm:t>
    </dgm:pt>
    <dgm:pt modelId="{6FFDDC07-CBA8-43C2-AADD-6EBDDC2E57A2}" type="sibTrans" cxnId="{249F7C7C-DDD4-4F7C-AB9B-499CEE4427C9}">
      <dgm:prSet/>
      <dgm:spPr/>
      <dgm:t>
        <a:bodyPr/>
        <a:lstStyle/>
        <a:p>
          <a:endParaRPr lang="zh-TW" altLang="en-US"/>
        </a:p>
      </dgm:t>
    </dgm:pt>
    <dgm:pt modelId="{6EA0BD45-7A6E-452D-9463-B640E17A1F89}" type="parTrans" cxnId="{249F7C7C-DDD4-4F7C-AB9B-499CEE4427C9}">
      <dgm:prSet/>
      <dgm:spPr>
        <a:ln>
          <a:noFill/>
        </a:ln>
      </dgm:spPr>
      <dgm:t>
        <a:bodyPr/>
        <a:lstStyle/>
        <a:p>
          <a:endParaRPr lang="zh-TW" altLang="en-US"/>
        </a:p>
      </dgm:t>
    </dgm:pt>
    <dgm:pt modelId="{DEC212EF-3B3F-403D-B080-686F3FAE1AA1}">
      <dgm:prSet phldrT="[文字]"/>
      <dgm:spPr>
        <a:noFill/>
        <a:ln>
          <a:noFill/>
        </a:ln>
      </dgm:spPr>
      <dgm:t>
        <a:bodyPr/>
        <a:lstStyle/>
        <a:p>
          <a:r>
            <a:rPr lang="en-US" altLang="zh-TW" dirty="0" smtClean="0"/>
            <a:t> </a:t>
          </a:r>
          <a:endParaRPr lang="zh-TW" altLang="en-US" dirty="0"/>
        </a:p>
      </dgm:t>
    </dgm:pt>
    <dgm:pt modelId="{3DD73FD4-7833-497E-9578-5B7AED66E04C}" type="sibTrans" cxnId="{7072773B-AC88-4443-B1BE-7D2198ED6B2B}">
      <dgm:prSet/>
      <dgm:spPr/>
      <dgm:t>
        <a:bodyPr/>
        <a:lstStyle/>
        <a:p>
          <a:endParaRPr lang="zh-TW" altLang="en-US"/>
        </a:p>
      </dgm:t>
    </dgm:pt>
    <dgm:pt modelId="{EAD62B4D-65C6-422D-A282-107D5FEB8A80}" type="parTrans" cxnId="{7072773B-AC88-4443-B1BE-7D2198ED6B2B}">
      <dgm:prSet/>
      <dgm:spPr>
        <a:ln>
          <a:noFill/>
        </a:ln>
      </dgm:spPr>
      <dgm:t>
        <a:bodyPr/>
        <a:lstStyle/>
        <a:p>
          <a:endParaRPr lang="zh-TW" altLang="en-US"/>
        </a:p>
      </dgm:t>
    </dgm:pt>
    <dgm:pt modelId="{5F9A0AA0-111C-43F7-B48F-DEE40356B38A}" type="pres">
      <dgm:prSet presAssocID="{529016D2-1683-4584-BA1E-5D3F79315144}" presName="hierChild1" presStyleCnt="0">
        <dgm:presLayoutVars>
          <dgm:chPref val="1"/>
          <dgm:dir/>
          <dgm:animOne val="branch"/>
          <dgm:animLvl val="lvl"/>
          <dgm:resizeHandles/>
        </dgm:presLayoutVars>
      </dgm:prSet>
      <dgm:spPr/>
      <dgm:t>
        <a:bodyPr/>
        <a:lstStyle/>
        <a:p>
          <a:endParaRPr lang="zh-TW" altLang="en-US"/>
        </a:p>
      </dgm:t>
    </dgm:pt>
    <dgm:pt modelId="{C0C0262C-919B-4F23-BFA9-3F11A1A5D461}" type="pres">
      <dgm:prSet presAssocID="{59E390FE-F405-4B5C-A6A8-96AAB28A1E97}" presName="hierRoot1" presStyleCnt="0"/>
      <dgm:spPr/>
    </dgm:pt>
    <dgm:pt modelId="{944EAF17-CA92-4748-BA93-A51E10C03B2C}" type="pres">
      <dgm:prSet presAssocID="{59E390FE-F405-4B5C-A6A8-96AAB28A1E97}" presName="composite" presStyleCnt="0"/>
      <dgm:spPr/>
    </dgm:pt>
    <dgm:pt modelId="{803B5ADA-9026-49FC-8396-C8D400179248}" type="pres">
      <dgm:prSet presAssocID="{59E390FE-F405-4B5C-A6A8-96AAB28A1E97}" presName="background" presStyleLbl="node0" presStyleIdx="0" presStyleCnt="1"/>
      <dgm:spPr/>
    </dgm:pt>
    <dgm:pt modelId="{5DA951C2-B267-4303-8A5B-EB06B6827FA0}" type="pres">
      <dgm:prSet presAssocID="{59E390FE-F405-4B5C-A6A8-96AAB28A1E97}" presName="text" presStyleLbl="fgAcc0" presStyleIdx="0" presStyleCnt="1">
        <dgm:presLayoutVars>
          <dgm:chPref val="3"/>
        </dgm:presLayoutVars>
      </dgm:prSet>
      <dgm:spPr/>
      <dgm:t>
        <a:bodyPr/>
        <a:lstStyle/>
        <a:p>
          <a:endParaRPr lang="zh-TW" altLang="en-US"/>
        </a:p>
      </dgm:t>
    </dgm:pt>
    <dgm:pt modelId="{E8D1B68C-5880-46F3-B2B4-AF0F14A6D893}" type="pres">
      <dgm:prSet presAssocID="{59E390FE-F405-4B5C-A6A8-96AAB28A1E97}" presName="hierChild2" presStyleCnt="0"/>
      <dgm:spPr/>
    </dgm:pt>
    <dgm:pt modelId="{D1E51B1B-72CF-4D4B-B9FE-7B7646C52846}" type="pres">
      <dgm:prSet presAssocID="{AB611F64-2B90-4E2B-9BB6-4D9B1EA0BBAF}" presName="Name10" presStyleLbl="parChTrans1D2" presStyleIdx="0" presStyleCnt="4"/>
      <dgm:spPr/>
      <dgm:t>
        <a:bodyPr/>
        <a:lstStyle/>
        <a:p>
          <a:endParaRPr lang="zh-TW" altLang="en-US"/>
        </a:p>
      </dgm:t>
    </dgm:pt>
    <dgm:pt modelId="{5D7139C7-C51D-4191-99B9-8C3573F0C630}" type="pres">
      <dgm:prSet presAssocID="{3EF1173E-3A7C-4736-BEDD-1A99FD5D501D}" presName="hierRoot2" presStyleCnt="0"/>
      <dgm:spPr/>
    </dgm:pt>
    <dgm:pt modelId="{084EF090-D9ED-4616-BC98-5B3AA3395090}" type="pres">
      <dgm:prSet presAssocID="{3EF1173E-3A7C-4736-BEDD-1A99FD5D501D}" presName="composite2" presStyleCnt="0"/>
      <dgm:spPr/>
    </dgm:pt>
    <dgm:pt modelId="{074F95CC-F889-4D05-A58B-40B4B70D58C5}" type="pres">
      <dgm:prSet presAssocID="{3EF1173E-3A7C-4736-BEDD-1A99FD5D501D}" presName="background2" presStyleLbl="node2" presStyleIdx="0" presStyleCnt="4"/>
      <dgm:spPr/>
    </dgm:pt>
    <dgm:pt modelId="{553EA104-0A69-49E9-86D3-6098197846F7}" type="pres">
      <dgm:prSet presAssocID="{3EF1173E-3A7C-4736-BEDD-1A99FD5D501D}" presName="text2" presStyleLbl="fgAcc2" presStyleIdx="0" presStyleCnt="4">
        <dgm:presLayoutVars>
          <dgm:chPref val="3"/>
        </dgm:presLayoutVars>
      </dgm:prSet>
      <dgm:spPr/>
      <dgm:t>
        <a:bodyPr/>
        <a:lstStyle/>
        <a:p>
          <a:endParaRPr lang="zh-TW" altLang="en-US"/>
        </a:p>
      </dgm:t>
    </dgm:pt>
    <dgm:pt modelId="{0475AEB8-B1DE-4BE7-98D7-B17D32F35D5F}" type="pres">
      <dgm:prSet presAssocID="{3EF1173E-3A7C-4736-BEDD-1A99FD5D501D}" presName="hierChild3" presStyleCnt="0"/>
      <dgm:spPr/>
    </dgm:pt>
    <dgm:pt modelId="{75CC7E12-9CC8-42C2-A7A0-38F5D33DD157}" type="pres">
      <dgm:prSet presAssocID="{BDDC29AB-4226-4486-9770-01A6489C6F12}" presName="Name10" presStyleLbl="parChTrans1D2" presStyleIdx="1" presStyleCnt="4"/>
      <dgm:spPr/>
      <dgm:t>
        <a:bodyPr/>
        <a:lstStyle/>
        <a:p>
          <a:endParaRPr lang="zh-TW" altLang="en-US"/>
        </a:p>
      </dgm:t>
    </dgm:pt>
    <dgm:pt modelId="{C980CA5A-0697-494C-A760-8304536682F8}" type="pres">
      <dgm:prSet presAssocID="{023BDB71-E448-4CED-B835-9A94FD03F231}" presName="hierRoot2" presStyleCnt="0"/>
      <dgm:spPr/>
    </dgm:pt>
    <dgm:pt modelId="{B3BA9333-0998-4A1F-A975-109E401F743F}" type="pres">
      <dgm:prSet presAssocID="{023BDB71-E448-4CED-B835-9A94FD03F231}" presName="composite2" presStyleCnt="0"/>
      <dgm:spPr/>
    </dgm:pt>
    <dgm:pt modelId="{57184FA6-87E6-4AF4-82AA-E5FCD3604F11}" type="pres">
      <dgm:prSet presAssocID="{023BDB71-E448-4CED-B835-9A94FD03F231}" presName="background2" presStyleLbl="node2" presStyleIdx="1" presStyleCnt="4"/>
      <dgm:spPr/>
    </dgm:pt>
    <dgm:pt modelId="{5B271FAA-175D-473B-95F0-19583C786C7E}" type="pres">
      <dgm:prSet presAssocID="{023BDB71-E448-4CED-B835-9A94FD03F231}" presName="text2" presStyleLbl="fgAcc2" presStyleIdx="1" presStyleCnt="4">
        <dgm:presLayoutVars>
          <dgm:chPref val="3"/>
        </dgm:presLayoutVars>
      </dgm:prSet>
      <dgm:spPr/>
      <dgm:t>
        <a:bodyPr/>
        <a:lstStyle/>
        <a:p>
          <a:endParaRPr lang="zh-TW" altLang="en-US"/>
        </a:p>
      </dgm:t>
    </dgm:pt>
    <dgm:pt modelId="{5D9B5B5A-9F09-4898-A355-B2915D8C8C38}" type="pres">
      <dgm:prSet presAssocID="{023BDB71-E448-4CED-B835-9A94FD03F231}" presName="hierChild3" presStyleCnt="0"/>
      <dgm:spPr/>
    </dgm:pt>
    <dgm:pt modelId="{4BF9389E-7181-4205-ABD4-2ADDD0AAAAB6}" type="pres">
      <dgm:prSet presAssocID="{EAD62B4D-65C6-422D-A282-107D5FEB8A80}" presName="Name17" presStyleLbl="parChTrans1D3" presStyleIdx="0" presStyleCnt="2"/>
      <dgm:spPr/>
      <dgm:t>
        <a:bodyPr/>
        <a:lstStyle/>
        <a:p>
          <a:endParaRPr lang="zh-TW" altLang="en-US"/>
        </a:p>
      </dgm:t>
    </dgm:pt>
    <dgm:pt modelId="{0282045C-B53F-4611-B2AD-90DA8E0FA305}" type="pres">
      <dgm:prSet presAssocID="{DEC212EF-3B3F-403D-B080-686F3FAE1AA1}" presName="hierRoot3" presStyleCnt="0"/>
      <dgm:spPr/>
    </dgm:pt>
    <dgm:pt modelId="{B2F2AD5A-B305-449B-98BF-E6E884F45A1B}" type="pres">
      <dgm:prSet presAssocID="{DEC212EF-3B3F-403D-B080-686F3FAE1AA1}" presName="composite3" presStyleCnt="0"/>
      <dgm:spPr/>
    </dgm:pt>
    <dgm:pt modelId="{9093CF71-AC47-413B-BC80-1E23CBBFAAA1}" type="pres">
      <dgm:prSet presAssocID="{DEC212EF-3B3F-403D-B080-686F3FAE1AA1}" presName="background3" presStyleLbl="node3" presStyleIdx="0" presStyleCnt="2"/>
      <dgm:spPr>
        <a:noFill/>
        <a:ln>
          <a:noFill/>
        </a:ln>
      </dgm:spPr>
    </dgm:pt>
    <dgm:pt modelId="{1381CF13-2AB1-402D-B187-9D9C062EAD3C}" type="pres">
      <dgm:prSet presAssocID="{DEC212EF-3B3F-403D-B080-686F3FAE1AA1}" presName="text3" presStyleLbl="fgAcc3" presStyleIdx="0" presStyleCnt="2">
        <dgm:presLayoutVars>
          <dgm:chPref val="3"/>
        </dgm:presLayoutVars>
      </dgm:prSet>
      <dgm:spPr/>
      <dgm:t>
        <a:bodyPr/>
        <a:lstStyle/>
        <a:p>
          <a:endParaRPr lang="zh-TW" altLang="en-US"/>
        </a:p>
      </dgm:t>
    </dgm:pt>
    <dgm:pt modelId="{927839E6-ED7C-42C1-A536-4D4D8BCD26E6}" type="pres">
      <dgm:prSet presAssocID="{DEC212EF-3B3F-403D-B080-686F3FAE1AA1}" presName="hierChild4" presStyleCnt="0"/>
      <dgm:spPr/>
    </dgm:pt>
    <dgm:pt modelId="{E774D873-0A86-4724-9F19-5B46230AD458}" type="pres">
      <dgm:prSet presAssocID="{940296DF-ACBB-4E34-BAAA-1C6487503EDF}" presName="Name10" presStyleLbl="parChTrans1D2" presStyleIdx="2" presStyleCnt="4"/>
      <dgm:spPr/>
      <dgm:t>
        <a:bodyPr/>
        <a:lstStyle/>
        <a:p>
          <a:endParaRPr lang="zh-TW" altLang="en-US"/>
        </a:p>
      </dgm:t>
    </dgm:pt>
    <dgm:pt modelId="{92CCABCB-F2A2-40E4-A5FA-B2C36F6388A1}" type="pres">
      <dgm:prSet presAssocID="{8F384E90-0306-49AA-9279-B4D8358DFD92}" presName="hierRoot2" presStyleCnt="0"/>
      <dgm:spPr/>
    </dgm:pt>
    <dgm:pt modelId="{7E8AB0ED-AC36-4CD2-AEC1-9B7883591809}" type="pres">
      <dgm:prSet presAssocID="{8F384E90-0306-49AA-9279-B4D8358DFD92}" presName="composite2" presStyleCnt="0"/>
      <dgm:spPr/>
    </dgm:pt>
    <dgm:pt modelId="{A8786661-75F5-43B7-AF3D-A1E9D16E6A95}" type="pres">
      <dgm:prSet presAssocID="{8F384E90-0306-49AA-9279-B4D8358DFD92}" presName="background2" presStyleLbl="node2" presStyleIdx="2" presStyleCnt="4"/>
      <dgm:spPr/>
    </dgm:pt>
    <dgm:pt modelId="{7E5AF28A-1669-4A96-A26C-DE12E592B391}" type="pres">
      <dgm:prSet presAssocID="{8F384E90-0306-49AA-9279-B4D8358DFD92}" presName="text2" presStyleLbl="fgAcc2" presStyleIdx="2" presStyleCnt="4">
        <dgm:presLayoutVars>
          <dgm:chPref val="3"/>
        </dgm:presLayoutVars>
      </dgm:prSet>
      <dgm:spPr/>
      <dgm:t>
        <a:bodyPr/>
        <a:lstStyle/>
        <a:p>
          <a:endParaRPr lang="zh-TW" altLang="en-US"/>
        </a:p>
      </dgm:t>
    </dgm:pt>
    <dgm:pt modelId="{DD8557EF-D9F8-4B19-92A0-3D20495ED377}" type="pres">
      <dgm:prSet presAssocID="{8F384E90-0306-49AA-9279-B4D8358DFD92}" presName="hierChild3" presStyleCnt="0"/>
      <dgm:spPr/>
    </dgm:pt>
    <dgm:pt modelId="{CB1B6B82-8307-4818-B39F-D09EBCF091C3}" type="pres">
      <dgm:prSet presAssocID="{6EA0BD45-7A6E-452D-9463-B640E17A1F89}" presName="Name17" presStyleLbl="parChTrans1D3" presStyleIdx="1" presStyleCnt="2"/>
      <dgm:spPr/>
      <dgm:t>
        <a:bodyPr/>
        <a:lstStyle/>
        <a:p>
          <a:endParaRPr lang="zh-TW" altLang="en-US"/>
        </a:p>
      </dgm:t>
    </dgm:pt>
    <dgm:pt modelId="{A53FD2A7-49BC-485C-8AAF-4E39E8D4B38D}" type="pres">
      <dgm:prSet presAssocID="{0663567C-FA4D-47D4-9A18-23F0A5C913F3}" presName="hierRoot3" presStyleCnt="0"/>
      <dgm:spPr/>
    </dgm:pt>
    <dgm:pt modelId="{15DD0923-0C5D-4C71-BF48-AE9EAF7FB12F}" type="pres">
      <dgm:prSet presAssocID="{0663567C-FA4D-47D4-9A18-23F0A5C913F3}" presName="composite3" presStyleCnt="0"/>
      <dgm:spPr/>
    </dgm:pt>
    <dgm:pt modelId="{BDC3C1DC-0FDD-4A28-BB2E-801F612A83AC}" type="pres">
      <dgm:prSet presAssocID="{0663567C-FA4D-47D4-9A18-23F0A5C913F3}" presName="background3" presStyleLbl="node3" presStyleIdx="1" presStyleCnt="2"/>
      <dgm:spPr>
        <a:noFill/>
        <a:ln>
          <a:noFill/>
        </a:ln>
      </dgm:spPr>
      <dgm:t>
        <a:bodyPr/>
        <a:lstStyle/>
        <a:p>
          <a:endParaRPr lang="zh-TW" altLang="en-US"/>
        </a:p>
      </dgm:t>
    </dgm:pt>
    <dgm:pt modelId="{A03588A6-71CF-4E00-B749-DFD80A20AF20}" type="pres">
      <dgm:prSet presAssocID="{0663567C-FA4D-47D4-9A18-23F0A5C913F3}" presName="text3" presStyleLbl="fgAcc3" presStyleIdx="1" presStyleCnt="2">
        <dgm:presLayoutVars>
          <dgm:chPref val="3"/>
        </dgm:presLayoutVars>
      </dgm:prSet>
      <dgm:spPr/>
      <dgm:t>
        <a:bodyPr/>
        <a:lstStyle/>
        <a:p>
          <a:endParaRPr lang="zh-TW" altLang="en-US"/>
        </a:p>
      </dgm:t>
    </dgm:pt>
    <dgm:pt modelId="{8FFE8EC4-1286-4903-8A5A-4D9A19393E70}" type="pres">
      <dgm:prSet presAssocID="{0663567C-FA4D-47D4-9A18-23F0A5C913F3}" presName="hierChild4" presStyleCnt="0"/>
      <dgm:spPr/>
    </dgm:pt>
    <dgm:pt modelId="{D080D245-1C28-4634-8CB7-69CEC824809F}" type="pres">
      <dgm:prSet presAssocID="{D7A067BE-BF51-49D0-BD7C-ADA81432060B}" presName="Name10" presStyleLbl="parChTrans1D2" presStyleIdx="3" presStyleCnt="4"/>
      <dgm:spPr/>
      <dgm:t>
        <a:bodyPr/>
        <a:lstStyle/>
        <a:p>
          <a:endParaRPr lang="zh-TW" altLang="en-US"/>
        </a:p>
      </dgm:t>
    </dgm:pt>
    <dgm:pt modelId="{C3CF4BB1-03C8-43D6-B49C-DBAFFB8F9257}" type="pres">
      <dgm:prSet presAssocID="{6B10AA10-0920-487A-B096-44678C9C221F}" presName="hierRoot2" presStyleCnt="0"/>
      <dgm:spPr/>
    </dgm:pt>
    <dgm:pt modelId="{2A8BBD82-4897-4088-AA69-22298725CDCC}" type="pres">
      <dgm:prSet presAssocID="{6B10AA10-0920-487A-B096-44678C9C221F}" presName="composite2" presStyleCnt="0"/>
      <dgm:spPr/>
    </dgm:pt>
    <dgm:pt modelId="{750DD7DA-624C-4D1B-9635-F844B9E9DF23}" type="pres">
      <dgm:prSet presAssocID="{6B10AA10-0920-487A-B096-44678C9C221F}" presName="background2" presStyleLbl="node2" presStyleIdx="3" presStyleCnt="4"/>
      <dgm:spPr/>
    </dgm:pt>
    <dgm:pt modelId="{E3805037-6E02-4A36-9957-2A9D6592A0FF}" type="pres">
      <dgm:prSet presAssocID="{6B10AA10-0920-487A-B096-44678C9C221F}" presName="text2" presStyleLbl="fgAcc2" presStyleIdx="3" presStyleCnt="4">
        <dgm:presLayoutVars>
          <dgm:chPref val="3"/>
        </dgm:presLayoutVars>
      </dgm:prSet>
      <dgm:spPr/>
      <dgm:t>
        <a:bodyPr/>
        <a:lstStyle/>
        <a:p>
          <a:endParaRPr lang="zh-TW" altLang="en-US"/>
        </a:p>
      </dgm:t>
    </dgm:pt>
    <dgm:pt modelId="{2E7EE87D-4714-484E-9BD3-23F4BB01DF9D}" type="pres">
      <dgm:prSet presAssocID="{6B10AA10-0920-487A-B096-44678C9C221F}" presName="hierChild3" presStyleCnt="0"/>
      <dgm:spPr/>
    </dgm:pt>
  </dgm:ptLst>
  <dgm:cxnLst>
    <dgm:cxn modelId="{F35238E9-A642-496E-A55E-300C8981BFF7}" srcId="{59E390FE-F405-4B5C-A6A8-96AAB28A1E97}" destId="{8F384E90-0306-49AA-9279-B4D8358DFD92}" srcOrd="2" destOrd="0" parTransId="{940296DF-ACBB-4E34-BAAA-1C6487503EDF}" sibTransId="{E0DE25E1-733D-4BE8-9306-27032612ACE2}"/>
    <dgm:cxn modelId="{7D90D254-6078-43F7-BCF3-FAE1D7428102}" type="presOf" srcId="{EAD62B4D-65C6-422D-A282-107D5FEB8A80}" destId="{4BF9389E-7181-4205-ABD4-2ADDD0AAAAB6}" srcOrd="0" destOrd="0" presId="urn:microsoft.com/office/officeart/2005/8/layout/hierarchy1"/>
    <dgm:cxn modelId="{1D68DC46-90C7-44AD-BC8B-333F764CF262}" type="presOf" srcId="{529016D2-1683-4584-BA1E-5D3F79315144}" destId="{5F9A0AA0-111C-43F7-B48F-DEE40356B38A}" srcOrd="0" destOrd="0" presId="urn:microsoft.com/office/officeart/2005/8/layout/hierarchy1"/>
    <dgm:cxn modelId="{61522AC7-D825-4B25-9394-A8189864FDAE}" srcId="{59E390FE-F405-4B5C-A6A8-96AAB28A1E97}" destId="{6B10AA10-0920-487A-B096-44678C9C221F}" srcOrd="3" destOrd="0" parTransId="{D7A067BE-BF51-49D0-BD7C-ADA81432060B}" sibTransId="{B1105598-2E69-404A-A16F-F303B3122259}"/>
    <dgm:cxn modelId="{24D16A6F-9870-4994-A399-BC984033A48E}" type="presOf" srcId="{6EA0BD45-7A6E-452D-9463-B640E17A1F89}" destId="{CB1B6B82-8307-4818-B39F-D09EBCF091C3}" srcOrd="0" destOrd="0" presId="urn:microsoft.com/office/officeart/2005/8/layout/hierarchy1"/>
    <dgm:cxn modelId="{60B8BC7A-0D41-49F5-A932-26454D70980F}" srcId="{529016D2-1683-4584-BA1E-5D3F79315144}" destId="{59E390FE-F405-4B5C-A6A8-96AAB28A1E97}" srcOrd="0" destOrd="0" parTransId="{DC35FC4F-7933-45EC-8C24-98D81CA61A1F}" sibTransId="{CEF2194D-FB6D-44F1-AE99-C26A74322B53}"/>
    <dgm:cxn modelId="{B36994B0-672E-4506-AC06-8457A18E6737}" type="presOf" srcId="{3EF1173E-3A7C-4736-BEDD-1A99FD5D501D}" destId="{553EA104-0A69-49E9-86D3-6098197846F7}" srcOrd="0" destOrd="0" presId="urn:microsoft.com/office/officeart/2005/8/layout/hierarchy1"/>
    <dgm:cxn modelId="{06120784-10DD-4F62-A8D9-F4AF240BB12B}" type="presOf" srcId="{BDDC29AB-4226-4486-9770-01A6489C6F12}" destId="{75CC7E12-9CC8-42C2-A7A0-38F5D33DD157}" srcOrd="0" destOrd="0" presId="urn:microsoft.com/office/officeart/2005/8/layout/hierarchy1"/>
    <dgm:cxn modelId="{249F7C7C-DDD4-4F7C-AB9B-499CEE4427C9}" srcId="{8F384E90-0306-49AA-9279-B4D8358DFD92}" destId="{0663567C-FA4D-47D4-9A18-23F0A5C913F3}" srcOrd="0" destOrd="0" parTransId="{6EA0BD45-7A6E-452D-9463-B640E17A1F89}" sibTransId="{6FFDDC07-CBA8-43C2-AADD-6EBDDC2E57A2}"/>
    <dgm:cxn modelId="{4BB4F471-4F6F-4D22-B83E-07380D261D69}" type="presOf" srcId="{940296DF-ACBB-4E34-BAAA-1C6487503EDF}" destId="{E774D873-0A86-4724-9F19-5B46230AD458}" srcOrd="0" destOrd="0" presId="urn:microsoft.com/office/officeart/2005/8/layout/hierarchy1"/>
    <dgm:cxn modelId="{5C0FDCDA-B020-4083-AC8B-A07717ECE3DC}" type="presOf" srcId="{8F384E90-0306-49AA-9279-B4D8358DFD92}" destId="{7E5AF28A-1669-4A96-A26C-DE12E592B391}" srcOrd="0" destOrd="0" presId="urn:microsoft.com/office/officeart/2005/8/layout/hierarchy1"/>
    <dgm:cxn modelId="{0C27B052-30AD-4B20-938C-F3471117C183}" type="presOf" srcId="{DEC212EF-3B3F-403D-B080-686F3FAE1AA1}" destId="{1381CF13-2AB1-402D-B187-9D9C062EAD3C}" srcOrd="0" destOrd="0" presId="urn:microsoft.com/office/officeart/2005/8/layout/hierarchy1"/>
    <dgm:cxn modelId="{F521F9B9-D876-4E6F-8567-7555B6DCDEEC}" srcId="{59E390FE-F405-4B5C-A6A8-96AAB28A1E97}" destId="{023BDB71-E448-4CED-B835-9A94FD03F231}" srcOrd="1" destOrd="0" parTransId="{BDDC29AB-4226-4486-9770-01A6489C6F12}" sibTransId="{ACD8503C-7AEA-4EF2-98BA-68DF07278DF2}"/>
    <dgm:cxn modelId="{6B7820DC-7972-4EBA-87E8-E0CA26E3AD9B}" type="presOf" srcId="{0663567C-FA4D-47D4-9A18-23F0A5C913F3}" destId="{A03588A6-71CF-4E00-B749-DFD80A20AF20}" srcOrd="0" destOrd="0" presId="urn:microsoft.com/office/officeart/2005/8/layout/hierarchy1"/>
    <dgm:cxn modelId="{7072773B-AC88-4443-B1BE-7D2198ED6B2B}" srcId="{023BDB71-E448-4CED-B835-9A94FD03F231}" destId="{DEC212EF-3B3F-403D-B080-686F3FAE1AA1}" srcOrd="0" destOrd="0" parTransId="{EAD62B4D-65C6-422D-A282-107D5FEB8A80}" sibTransId="{3DD73FD4-7833-497E-9578-5B7AED66E04C}"/>
    <dgm:cxn modelId="{ABE40D0A-AA0C-492D-BF38-4FF74D0B4C07}" type="presOf" srcId="{023BDB71-E448-4CED-B835-9A94FD03F231}" destId="{5B271FAA-175D-473B-95F0-19583C786C7E}" srcOrd="0" destOrd="0" presId="urn:microsoft.com/office/officeart/2005/8/layout/hierarchy1"/>
    <dgm:cxn modelId="{407242D4-E1D3-4AA8-82F4-A55EBA1DD37B}" type="presOf" srcId="{6B10AA10-0920-487A-B096-44678C9C221F}" destId="{E3805037-6E02-4A36-9957-2A9D6592A0FF}" srcOrd="0" destOrd="0" presId="urn:microsoft.com/office/officeart/2005/8/layout/hierarchy1"/>
    <dgm:cxn modelId="{D5AE9D9A-B2A7-49A1-B929-776BB2B38C47}" type="presOf" srcId="{59E390FE-F405-4B5C-A6A8-96AAB28A1E97}" destId="{5DA951C2-B267-4303-8A5B-EB06B6827FA0}" srcOrd="0" destOrd="0" presId="urn:microsoft.com/office/officeart/2005/8/layout/hierarchy1"/>
    <dgm:cxn modelId="{CE09A5DC-BD09-402F-9F8B-39920B63BFD7}" srcId="{59E390FE-F405-4B5C-A6A8-96AAB28A1E97}" destId="{3EF1173E-3A7C-4736-BEDD-1A99FD5D501D}" srcOrd="0" destOrd="0" parTransId="{AB611F64-2B90-4E2B-9BB6-4D9B1EA0BBAF}" sibTransId="{C35B22D4-7D5A-4772-896D-A20F2662E1C9}"/>
    <dgm:cxn modelId="{39779EA2-CFFB-42DF-BC15-C6D4A8DE559F}" type="presOf" srcId="{D7A067BE-BF51-49D0-BD7C-ADA81432060B}" destId="{D080D245-1C28-4634-8CB7-69CEC824809F}" srcOrd="0" destOrd="0" presId="urn:microsoft.com/office/officeart/2005/8/layout/hierarchy1"/>
    <dgm:cxn modelId="{3B3B0F32-5035-454B-89EC-DA3110BD302E}" type="presOf" srcId="{AB611F64-2B90-4E2B-9BB6-4D9B1EA0BBAF}" destId="{D1E51B1B-72CF-4D4B-B9FE-7B7646C52846}" srcOrd="0" destOrd="0" presId="urn:microsoft.com/office/officeart/2005/8/layout/hierarchy1"/>
    <dgm:cxn modelId="{921AB048-A1DA-4F77-BDB2-0E03D7AF08D6}" type="presParOf" srcId="{5F9A0AA0-111C-43F7-B48F-DEE40356B38A}" destId="{C0C0262C-919B-4F23-BFA9-3F11A1A5D461}" srcOrd="0" destOrd="0" presId="urn:microsoft.com/office/officeart/2005/8/layout/hierarchy1"/>
    <dgm:cxn modelId="{272230FA-1BC3-4879-870E-86D6534F07B6}" type="presParOf" srcId="{C0C0262C-919B-4F23-BFA9-3F11A1A5D461}" destId="{944EAF17-CA92-4748-BA93-A51E10C03B2C}" srcOrd="0" destOrd="0" presId="urn:microsoft.com/office/officeart/2005/8/layout/hierarchy1"/>
    <dgm:cxn modelId="{BFBEE4C0-98A7-4E7F-B7BC-E7587F207984}" type="presParOf" srcId="{944EAF17-CA92-4748-BA93-A51E10C03B2C}" destId="{803B5ADA-9026-49FC-8396-C8D400179248}" srcOrd="0" destOrd="0" presId="urn:microsoft.com/office/officeart/2005/8/layout/hierarchy1"/>
    <dgm:cxn modelId="{8E3DAADE-87BC-4AC2-A7F2-4DBF43D48B5F}" type="presParOf" srcId="{944EAF17-CA92-4748-BA93-A51E10C03B2C}" destId="{5DA951C2-B267-4303-8A5B-EB06B6827FA0}" srcOrd="1" destOrd="0" presId="urn:microsoft.com/office/officeart/2005/8/layout/hierarchy1"/>
    <dgm:cxn modelId="{3D3E8BFA-0A2D-4216-AF77-20DAB9BCF6F9}" type="presParOf" srcId="{C0C0262C-919B-4F23-BFA9-3F11A1A5D461}" destId="{E8D1B68C-5880-46F3-B2B4-AF0F14A6D893}" srcOrd="1" destOrd="0" presId="urn:microsoft.com/office/officeart/2005/8/layout/hierarchy1"/>
    <dgm:cxn modelId="{DB7925D7-C99D-40E2-84F4-73462B86DCC8}" type="presParOf" srcId="{E8D1B68C-5880-46F3-B2B4-AF0F14A6D893}" destId="{D1E51B1B-72CF-4D4B-B9FE-7B7646C52846}" srcOrd="0" destOrd="0" presId="urn:microsoft.com/office/officeart/2005/8/layout/hierarchy1"/>
    <dgm:cxn modelId="{9E1E3518-38EA-4724-B534-F6279DC75639}" type="presParOf" srcId="{E8D1B68C-5880-46F3-B2B4-AF0F14A6D893}" destId="{5D7139C7-C51D-4191-99B9-8C3573F0C630}" srcOrd="1" destOrd="0" presId="urn:microsoft.com/office/officeart/2005/8/layout/hierarchy1"/>
    <dgm:cxn modelId="{F5D7C54D-AB15-4F1A-A135-1F7BF3DF15A5}" type="presParOf" srcId="{5D7139C7-C51D-4191-99B9-8C3573F0C630}" destId="{084EF090-D9ED-4616-BC98-5B3AA3395090}" srcOrd="0" destOrd="0" presId="urn:microsoft.com/office/officeart/2005/8/layout/hierarchy1"/>
    <dgm:cxn modelId="{BB33BC0F-6E3C-401C-8C62-48709F559B55}" type="presParOf" srcId="{084EF090-D9ED-4616-BC98-5B3AA3395090}" destId="{074F95CC-F889-4D05-A58B-40B4B70D58C5}" srcOrd="0" destOrd="0" presId="urn:microsoft.com/office/officeart/2005/8/layout/hierarchy1"/>
    <dgm:cxn modelId="{8261FD3B-F80A-469A-956D-0E7696D224C4}" type="presParOf" srcId="{084EF090-D9ED-4616-BC98-5B3AA3395090}" destId="{553EA104-0A69-49E9-86D3-6098197846F7}" srcOrd="1" destOrd="0" presId="urn:microsoft.com/office/officeart/2005/8/layout/hierarchy1"/>
    <dgm:cxn modelId="{1E8A595B-B245-49D2-A82B-892F8584706C}" type="presParOf" srcId="{5D7139C7-C51D-4191-99B9-8C3573F0C630}" destId="{0475AEB8-B1DE-4BE7-98D7-B17D32F35D5F}" srcOrd="1" destOrd="0" presId="urn:microsoft.com/office/officeart/2005/8/layout/hierarchy1"/>
    <dgm:cxn modelId="{04551EAD-2950-40D5-AA06-C55306EB7AE8}" type="presParOf" srcId="{E8D1B68C-5880-46F3-B2B4-AF0F14A6D893}" destId="{75CC7E12-9CC8-42C2-A7A0-38F5D33DD157}" srcOrd="2" destOrd="0" presId="urn:microsoft.com/office/officeart/2005/8/layout/hierarchy1"/>
    <dgm:cxn modelId="{A9866682-5F9D-4355-ABE7-DC36326D9C00}" type="presParOf" srcId="{E8D1B68C-5880-46F3-B2B4-AF0F14A6D893}" destId="{C980CA5A-0697-494C-A760-8304536682F8}" srcOrd="3" destOrd="0" presId="urn:microsoft.com/office/officeart/2005/8/layout/hierarchy1"/>
    <dgm:cxn modelId="{156411A3-F361-4E65-866D-C5ABF9D7112D}" type="presParOf" srcId="{C980CA5A-0697-494C-A760-8304536682F8}" destId="{B3BA9333-0998-4A1F-A975-109E401F743F}" srcOrd="0" destOrd="0" presId="urn:microsoft.com/office/officeart/2005/8/layout/hierarchy1"/>
    <dgm:cxn modelId="{8F5869FC-D36E-4465-8912-346D739F22F5}" type="presParOf" srcId="{B3BA9333-0998-4A1F-A975-109E401F743F}" destId="{57184FA6-87E6-4AF4-82AA-E5FCD3604F11}" srcOrd="0" destOrd="0" presId="urn:microsoft.com/office/officeart/2005/8/layout/hierarchy1"/>
    <dgm:cxn modelId="{4DC7BA55-E940-4806-9541-C9317F2595D8}" type="presParOf" srcId="{B3BA9333-0998-4A1F-A975-109E401F743F}" destId="{5B271FAA-175D-473B-95F0-19583C786C7E}" srcOrd="1" destOrd="0" presId="urn:microsoft.com/office/officeart/2005/8/layout/hierarchy1"/>
    <dgm:cxn modelId="{B3E49515-F4E3-414D-BB21-8576E559FB6F}" type="presParOf" srcId="{C980CA5A-0697-494C-A760-8304536682F8}" destId="{5D9B5B5A-9F09-4898-A355-B2915D8C8C38}" srcOrd="1" destOrd="0" presId="urn:microsoft.com/office/officeart/2005/8/layout/hierarchy1"/>
    <dgm:cxn modelId="{12C851D4-B92D-4EB2-A718-E76A42B49AAA}" type="presParOf" srcId="{5D9B5B5A-9F09-4898-A355-B2915D8C8C38}" destId="{4BF9389E-7181-4205-ABD4-2ADDD0AAAAB6}" srcOrd="0" destOrd="0" presId="urn:microsoft.com/office/officeart/2005/8/layout/hierarchy1"/>
    <dgm:cxn modelId="{98E6AA94-C832-4E42-B9CF-D0741560435C}" type="presParOf" srcId="{5D9B5B5A-9F09-4898-A355-B2915D8C8C38}" destId="{0282045C-B53F-4611-B2AD-90DA8E0FA305}" srcOrd="1" destOrd="0" presId="urn:microsoft.com/office/officeart/2005/8/layout/hierarchy1"/>
    <dgm:cxn modelId="{5FAAD78D-7B03-4266-A25F-8B66F1EF5FEC}" type="presParOf" srcId="{0282045C-B53F-4611-B2AD-90DA8E0FA305}" destId="{B2F2AD5A-B305-449B-98BF-E6E884F45A1B}" srcOrd="0" destOrd="0" presId="urn:microsoft.com/office/officeart/2005/8/layout/hierarchy1"/>
    <dgm:cxn modelId="{DE998B49-638F-4ACB-ACEC-C1C04F8BA835}" type="presParOf" srcId="{B2F2AD5A-B305-449B-98BF-E6E884F45A1B}" destId="{9093CF71-AC47-413B-BC80-1E23CBBFAAA1}" srcOrd="0" destOrd="0" presId="urn:microsoft.com/office/officeart/2005/8/layout/hierarchy1"/>
    <dgm:cxn modelId="{A01E90E2-2218-4837-943C-81E9E139A2D4}" type="presParOf" srcId="{B2F2AD5A-B305-449B-98BF-E6E884F45A1B}" destId="{1381CF13-2AB1-402D-B187-9D9C062EAD3C}" srcOrd="1" destOrd="0" presId="urn:microsoft.com/office/officeart/2005/8/layout/hierarchy1"/>
    <dgm:cxn modelId="{DEF98E25-99E1-40B8-B15B-97E6014FBF77}" type="presParOf" srcId="{0282045C-B53F-4611-B2AD-90DA8E0FA305}" destId="{927839E6-ED7C-42C1-A536-4D4D8BCD26E6}" srcOrd="1" destOrd="0" presId="urn:microsoft.com/office/officeart/2005/8/layout/hierarchy1"/>
    <dgm:cxn modelId="{A1A6F386-07DA-4431-937C-565295DE9507}" type="presParOf" srcId="{E8D1B68C-5880-46F3-B2B4-AF0F14A6D893}" destId="{E774D873-0A86-4724-9F19-5B46230AD458}" srcOrd="4" destOrd="0" presId="urn:microsoft.com/office/officeart/2005/8/layout/hierarchy1"/>
    <dgm:cxn modelId="{17660853-1756-46EA-8C5A-94542BA1A448}" type="presParOf" srcId="{E8D1B68C-5880-46F3-B2B4-AF0F14A6D893}" destId="{92CCABCB-F2A2-40E4-A5FA-B2C36F6388A1}" srcOrd="5" destOrd="0" presId="urn:microsoft.com/office/officeart/2005/8/layout/hierarchy1"/>
    <dgm:cxn modelId="{D30DC3B2-1D3B-4390-90D0-3E1D047BB079}" type="presParOf" srcId="{92CCABCB-F2A2-40E4-A5FA-B2C36F6388A1}" destId="{7E8AB0ED-AC36-4CD2-AEC1-9B7883591809}" srcOrd="0" destOrd="0" presId="urn:microsoft.com/office/officeart/2005/8/layout/hierarchy1"/>
    <dgm:cxn modelId="{6F5F3CCF-FEA0-4DD9-8200-B873ECF39A58}" type="presParOf" srcId="{7E8AB0ED-AC36-4CD2-AEC1-9B7883591809}" destId="{A8786661-75F5-43B7-AF3D-A1E9D16E6A95}" srcOrd="0" destOrd="0" presId="urn:microsoft.com/office/officeart/2005/8/layout/hierarchy1"/>
    <dgm:cxn modelId="{BCE54066-92F2-49F2-9B33-6410EAB9D0EA}" type="presParOf" srcId="{7E8AB0ED-AC36-4CD2-AEC1-9B7883591809}" destId="{7E5AF28A-1669-4A96-A26C-DE12E592B391}" srcOrd="1" destOrd="0" presId="urn:microsoft.com/office/officeart/2005/8/layout/hierarchy1"/>
    <dgm:cxn modelId="{9177860F-8AC8-46B7-B24B-929930BB213B}" type="presParOf" srcId="{92CCABCB-F2A2-40E4-A5FA-B2C36F6388A1}" destId="{DD8557EF-D9F8-4B19-92A0-3D20495ED377}" srcOrd="1" destOrd="0" presId="urn:microsoft.com/office/officeart/2005/8/layout/hierarchy1"/>
    <dgm:cxn modelId="{F4FA89B0-B035-4CCC-A7C8-33EB3ACCED5C}" type="presParOf" srcId="{DD8557EF-D9F8-4B19-92A0-3D20495ED377}" destId="{CB1B6B82-8307-4818-B39F-D09EBCF091C3}" srcOrd="0" destOrd="0" presId="urn:microsoft.com/office/officeart/2005/8/layout/hierarchy1"/>
    <dgm:cxn modelId="{F3431EA4-6FFB-4C50-8AD4-085367701AE2}" type="presParOf" srcId="{DD8557EF-D9F8-4B19-92A0-3D20495ED377}" destId="{A53FD2A7-49BC-485C-8AAF-4E39E8D4B38D}" srcOrd="1" destOrd="0" presId="urn:microsoft.com/office/officeart/2005/8/layout/hierarchy1"/>
    <dgm:cxn modelId="{81E2D945-EBAC-4140-850D-7C6F65B85708}" type="presParOf" srcId="{A53FD2A7-49BC-485C-8AAF-4E39E8D4B38D}" destId="{15DD0923-0C5D-4C71-BF48-AE9EAF7FB12F}" srcOrd="0" destOrd="0" presId="urn:microsoft.com/office/officeart/2005/8/layout/hierarchy1"/>
    <dgm:cxn modelId="{C61A094F-57D4-46C2-BCFF-9CF505FD7ED5}" type="presParOf" srcId="{15DD0923-0C5D-4C71-BF48-AE9EAF7FB12F}" destId="{BDC3C1DC-0FDD-4A28-BB2E-801F612A83AC}" srcOrd="0" destOrd="0" presId="urn:microsoft.com/office/officeart/2005/8/layout/hierarchy1"/>
    <dgm:cxn modelId="{F7D64991-D0AD-4188-894B-6373A5E33FD1}" type="presParOf" srcId="{15DD0923-0C5D-4C71-BF48-AE9EAF7FB12F}" destId="{A03588A6-71CF-4E00-B749-DFD80A20AF20}" srcOrd="1" destOrd="0" presId="urn:microsoft.com/office/officeart/2005/8/layout/hierarchy1"/>
    <dgm:cxn modelId="{AFCCC18C-D6AA-4E86-9154-CB5FABA410DD}" type="presParOf" srcId="{A53FD2A7-49BC-485C-8AAF-4E39E8D4B38D}" destId="{8FFE8EC4-1286-4903-8A5A-4D9A19393E70}" srcOrd="1" destOrd="0" presId="urn:microsoft.com/office/officeart/2005/8/layout/hierarchy1"/>
    <dgm:cxn modelId="{C5CF5CCF-4792-4C59-AF61-DA7514EB0E82}" type="presParOf" srcId="{E8D1B68C-5880-46F3-B2B4-AF0F14A6D893}" destId="{D080D245-1C28-4634-8CB7-69CEC824809F}" srcOrd="6" destOrd="0" presId="urn:microsoft.com/office/officeart/2005/8/layout/hierarchy1"/>
    <dgm:cxn modelId="{235980DD-8C0F-42DB-87C7-7EBCCCD02628}" type="presParOf" srcId="{E8D1B68C-5880-46F3-B2B4-AF0F14A6D893}" destId="{C3CF4BB1-03C8-43D6-B49C-DBAFFB8F9257}" srcOrd="7" destOrd="0" presId="urn:microsoft.com/office/officeart/2005/8/layout/hierarchy1"/>
    <dgm:cxn modelId="{0005CA6B-F7DB-449A-94F1-480E96B7637C}" type="presParOf" srcId="{C3CF4BB1-03C8-43D6-B49C-DBAFFB8F9257}" destId="{2A8BBD82-4897-4088-AA69-22298725CDCC}" srcOrd="0" destOrd="0" presId="urn:microsoft.com/office/officeart/2005/8/layout/hierarchy1"/>
    <dgm:cxn modelId="{6CD0D407-C59D-40A4-9457-2658968711A7}" type="presParOf" srcId="{2A8BBD82-4897-4088-AA69-22298725CDCC}" destId="{750DD7DA-624C-4D1B-9635-F844B9E9DF23}" srcOrd="0" destOrd="0" presId="urn:microsoft.com/office/officeart/2005/8/layout/hierarchy1"/>
    <dgm:cxn modelId="{D47EB1E2-2794-4C0B-B600-F82F5AE5CD62}" type="presParOf" srcId="{2A8BBD82-4897-4088-AA69-22298725CDCC}" destId="{E3805037-6E02-4A36-9957-2A9D6592A0FF}" srcOrd="1" destOrd="0" presId="urn:microsoft.com/office/officeart/2005/8/layout/hierarchy1"/>
    <dgm:cxn modelId="{512C82D5-E125-4881-95AF-449A15871C72}" type="presParOf" srcId="{C3CF4BB1-03C8-43D6-B49C-DBAFFB8F9257}" destId="{2E7EE87D-4714-484E-9BD3-23F4BB01DF9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016D2-1683-4584-BA1E-5D3F7931514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59E390FE-F405-4B5C-A6A8-96AAB28A1E97}">
      <dgm:prSet phldrT="[文字]"/>
      <dgm:spPr/>
      <dgm:t>
        <a:bodyPr/>
        <a:lstStyle/>
        <a:p>
          <a:r>
            <a:rPr lang="en-US" altLang="zh-TW" dirty="0" smtClean="0"/>
            <a:t>visualization</a:t>
          </a:r>
          <a:br>
            <a:rPr lang="en-US" altLang="zh-TW" dirty="0" smtClean="0"/>
          </a:br>
          <a:r>
            <a:rPr lang="en-US" altLang="zh-TW" dirty="0" smtClean="0"/>
            <a:t>(A,B,C,D)</a:t>
          </a:r>
          <a:endParaRPr lang="zh-TW" altLang="en-US" dirty="0"/>
        </a:p>
      </dgm:t>
    </dgm:pt>
    <dgm:pt modelId="{DC35FC4F-7933-45EC-8C24-98D81CA61A1F}" type="parTrans" cxnId="{60B8BC7A-0D41-49F5-A932-26454D70980F}">
      <dgm:prSet/>
      <dgm:spPr/>
      <dgm:t>
        <a:bodyPr/>
        <a:lstStyle/>
        <a:p>
          <a:endParaRPr lang="zh-TW" altLang="en-US"/>
        </a:p>
      </dgm:t>
    </dgm:pt>
    <dgm:pt modelId="{CEF2194D-FB6D-44F1-AE99-C26A74322B53}" type="sibTrans" cxnId="{60B8BC7A-0D41-49F5-A932-26454D70980F}">
      <dgm:prSet/>
      <dgm:spPr/>
      <dgm:t>
        <a:bodyPr/>
        <a:lstStyle/>
        <a:p>
          <a:endParaRPr lang="zh-TW" altLang="en-US"/>
        </a:p>
      </dgm:t>
    </dgm:pt>
    <dgm:pt modelId="{3EF1173E-3A7C-4736-BEDD-1A99FD5D501D}">
      <dgm:prSet phldrT="[文字]"/>
      <dgm:spPr>
        <a:noFill/>
        <a:ln>
          <a:noFill/>
        </a:ln>
      </dgm:spPr>
      <dgm:t>
        <a:bodyPr/>
        <a:lstStyle/>
        <a:p>
          <a:r>
            <a:rPr lang="en-US" altLang="zh-TW" dirty="0" smtClean="0"/>
            <a:t> </a:t>
          </a:r>
          <a:endParaRPr lang="zh-TW" altLang="en-US" dirty="0"/>
        </a:p>
      </dgm:t>
    </dgm:pt>
    <dgm:pt modelId="{AB611F64-2B90-4E2B-9BB6-4D9B1EA0BBAF}" type="parTrans" cxnId="{CE09A5DC-BD09-402F-9F8B-39920B63BFD7}">
      <dgm:prSet/>
      <dgm:spPr>
        <a:blipFill rotWithShape="0">
          <a:blip xmlns:r="http://schemas.openxmlformats.org/officeDocument/2006/relationships" r:embed="rId1"/>
          <a:tile tx="0" ty="0" sx="100000" sy="100000" flip="none" algn="tl"/>
        </a:blipFill>
        <a:ln>
          <a:noFill/>
        </a:ln>
        <a:effectLst>
          <a:outerShdw blurRad="50800" dist="50800" dir="5400000" algn="ctr" rotWithShape="0">
            <a:schemeClr val="tx1"/>
          </a:outerShdw>
        </a:effectLst>
      </dgm:spPr>
      <dgm:t>
        <a:bodyPr/>
        <a:lstStyle/>
        <a:p>
          <a:endParaRPr lang="zh-TW" altLang="en-US"/>
        </a:p>
      </dgm:t>
    </dgm:pt>
    <dgm:pt modelId="{C35B22D4-7D5A-4772-896D-A20F2662E1C9}" type="sibTrans" cxnId="{CE09A5DC-BD09-402F-9F8B-39920B63BFD7}">
      <dgm:prSet/>
      <dgm:spPr/>
      <dgm:t>
        <a:bodyPr/>
        <a:lstStyle/>
        <a:p>
          <a:endParaRPr lang="zh-TW" altLang="en-US"/>
        </a:p>
      </dgm:t>
    </dgm:pt>
    <dgm:pt modelId="{023BDB71-E448-4CED-B835-9A94FD03F231}">
      <dgm:prSet phldrT="[文字]"/>
      <dgm:spPr>
        <a:noFill/>
        <a:ln>
          <a:noFill/>
        </a:ln>
      </dgm:spPr>
      <dgm:t>
        <a:bodyPr/>
        <a:lstStyle/>
        <a:p>
          <a:r>
            <a:rPr lang="en-US" altLang="zh-TW" dirty="0" smtClean="0"/>
            <a:t> </a:t>
          </a:r>
          <a:endParaRPr lang="zh-TW" altLang="en-US" dirty="0"/>
        </a:p>
      </dgm:t>
    </dgm:pt>
    <dgm:pt modelId="{BDDC29AB-4226-4486-9770-01A6489C6F12}" type="parTrans" cxnId="{F521F9B9-D876-4E6F-8567-7555B6DCDEEC}">
      <dgm:prSet/>
      <dgm:spPr>
        <a:ln>
          <a:noFill/>
        </a:ln>
      </dgm:spPr>
      <dgm:t>
        <a:bodyPr/>
        <a:lstStyle/>
        <a:p>
          <a:endParaRPr lang="zh-TW" altLang="en-US"/>
        </a:p>
      </dgm:t>
    </dgm:pt>
    <dgm:pt modelId="{ACD8503C-7AEA-4EF2-98BA-68DF07278DF2}" type="sibTrans" cxnId="{F521F9B9-D876-4E6F-8567-7555B6DCDEEC}">
      <dgm:prSet/>
      <dgm:spPr/>
      <dgm:t>
        <a:bodyPr/>
        <a:lstStyle/>
        <a:p>
          <a:endParaRPr lang="zh-TW" altLang="en-US"/>
        </a:p>
      </dgm:t>
    </dgm:pt>
    <dgm:pt modelId="{8F384E90-0306-49AA-9279-B4D8358DFD92}">
      <dgm:prSet phldrT="[文字]"/>
      <dgm:spPr>
        <a:noFill/>
        <a:ln>
          <a:noFill/>
        </a:ln>
      </dgm:spPr>
      <dgm:t>
        <a:bodyPr/>
        <a:lstStyle/>
        <a:p>
          <a:r>
            <a:rPr lang="en-US" altLang="zh-TW" dirty="0" smtClean="0"/>
            <a:t> </a:t>
          </a:r>
          <a:endParaRPr lang="zh-TW" altLang="en-US" dirty="0"/>
        </a:p>
      </dgm:t>
    </dgm:pt>
    <dgm:pt modelId="{940296DF-ACBB-4E34-BAAA-1C6487503EDF}" type="parTrans" cxnId="{F35238E9-A642-496E-A55E-300C8981BFF7}">
      <dgm:prSet/>
      <dgm:spPr>
        <a:ln>
          <a:noFill/>
        </a:ln>
      </dgm:spPr>
      <dgm:t>
        <a:bodyPr/>
        <a:lstStyle/>
        <a:p>
          <a:endParaRPr lang="zh-TW" altLang="en-US"/>
        </a:p>
      </dgm:t>
    </dgm:pt>
    <dgm:pt modelId="{E0DE25E1-733D-4BE8-9306-27032612ACE2}" type="sibTrans" cxnId="{F35238E9-A642-496E-A55E-300C8981BFF7}">
      <dgm:prSet/>
      <dgm:spPr/>
      <dgm:t>
        <a:bodyPr/>
        <a:lstStyle/>
        <a:p>
          <a:endParaRPr lang="zh-TW" altLang="en-US"/>
        </a:p>
      </dgm:t>
    </dgm:pt>
    <dgm:pt modelId="{6B10AA10-0920-487A-B096-44678C9C221F}">
      <dgm:prSet phldrT="[文字]"/>
      <dgm:spPr>
        <a:noFill/>
        <a:ln>
          <a:noFill/>
        </a:ln>
      </dgm:spPr>
      <dgm:t>
        <a:bodyPr/>
        <a:lstStyle/>
        <a:p>
          <a:r>
            <a:rPr lang="en-US" altLang="zh-TW" dirty="0" smtClean="0"/>
            <a:t> </a:t>
          </a:r>
          <a:endParaRPr lang="zh-TW" altLang="en-US" dirty="0"/>
        </a:p>
      </dgm:t>
    </dgm:pt>
    <dgm:pt modelId="{D7A067BE-BF51-49D0-BD7C-ADA81432060B}" type="parTrans" cxnId="{61522AC7-D825-4B25-9394-A8189864FDAE}">
      <dgm:prSet/>
      <dgm:spPr>
        <a:ln>
          <a:noFill/>
        </a:ln>
      </dgm:spPr>
      <dgm:t>
        <a:bodyPr/>
        <a:lstStyle/>
        <a:p>
          <a:endParaRPr lang="zh-TW" altLang="en-US"/>
        </a:p>
      </dgm:t>
    </dgm:pt>
    <dgm:pt modelId="{B1105598-2E69-404A-A16F-F303B3122259}" type="sibTrans" cxnId="{61522AC7-D825-4B25-9394-A8189864FDAE}">
      <dgm:prSet/>
      <dgm:spPr/>
      <dgm:t>
        <a:bodyPr/>
        <a:lstStyle/>
        <a:p>
          <a:endParaRPr lang="zh-TW" altLang="en-US"/>
        </a:p>
      </dgm:t>
    </dgm:pt>
    <dgm:pt modelId="{0663567C-FA4D-47D4-9A18-23F0A5C913F3}">
      <dgm:prSet phldrT="[文字]"/>
      <dgm:spPr>
        <a:noFill/>
        <a:ln>
          <a:noFill/>
        </a:ln>
      </dgm:spPr>
      <dgm:t>
        <a:bodyPr/>
        <a:lstStyle/>
        <a:p>
          <a:r>
            <a:rPr lang="en-US" altLang="zh-TW" dirty="0" smtClean="0"/>
            <a:t> </a:t>
          </a:r>
          <a:endParaRPr lang="zh-TW" altLang="en-US" dirty="0"/>
        </a:p>
      </dgm:t>
    </dgm:pt>
    <dgm:pt modelId="{6FFDDC07-CBA8-43C2-AADD-6EBDDC2E57A2}" type="sibTrans" cxnId="{249F7C7C-DDD4-4F7C-AB9B-499CEE4427C9}">
      <dgm:prSet/>
      <dgm:spPr/>
      <dgm:t>
        <a:bodyPr/>
        <a:lstStyle/>
        <a:p>
          <a:endParaRPr lang="zh-TW" altLang="en-US"/>
        </a:p>
      </dgm:t>
    </dgm:pt>
    <dgm:pt modelId="{6EA0BD45-7A6E-452D-9463-B640E17A1F89}" type="parTrans" cxnId="{249F7C7C-DDD4-4F7C-AB9B-499CEE4427C9}">
      <dgm:prSet/>
      <dgm:spPr>
        <a:ln>
          <a:noFill/>
        </a:ln>
      </dgm:spPr>
      <dgm:t>
        <a:bodyPr/>
        <a:lstStyle/>
        <a:p>
          <a:endParaRPr lang="zh-TW" altLang="en-US"/>
        </a:p>
      </dgm:t>
    </dgm:pt>
    <dgm:pt modelId="{DEC212EF-3B3F-403D-B080-686F3FAE1AA1}">
      <dgm:prSet phldrT="[文字]"/>
      <dgm:spPr>
        <a:noFill/>
        <a:ln>
          <a:noFill/>
        </a:ln>
      </dgm:spPr>
      <dgm:t>
        <a:bodyPr/>
        <a:lstStyle/>
        <a:p>
          <a:r>
            <a:rPr lang="en-US" altLang="zh-TW" dirty="0" smtClean="0"/>
            <a:t> </a:t>
          </a:r>
          <a:endParaRPr lang="zh-TW" altLang="en-US" dirty="0"/>
        </a:p>
      </dgm:t>
    </dgm:pt>
    <dgm:pt modelId="{3DD73FD4-7833-497E-9578-5B7AED66E04C}" type="sibTrans" cxnId="{7072773B-AC88-4443-B1BE-7D2198ED6B2B}">
      <dgm:prSet/>
      <dgm:spPr/>
      <dgm:t>
        <a:bodyPr/>
        <a:lstStyle/>
        <a:p>
          <a:endParaRPr lang="zh-TW" altLang="en-US"/>
        </a:p>
      </dgm:t>
    </dgm:pt>
    <dgm:pt modelId="{EAD62B4D-65C6-422D-A282-107D5FEB8A80}" type="parTrans" cxnId="{7072773B-AC88-4443-B1BE-7D2198ED6B2B}">
      <dgm:prSet/>
      <dgm:spPr>
        <a:ln>
          <a:noFill/>
        </a:ln>
      </dgm:spPr>
      <dgm:t>
        <a:bodyPr/>
        <a:lstStyle/>
        <a:p>
          <a:endParaRPr lang="zh-TW" altLang="en-US"/>
        </a:p>
      </dgm:t>
    </dgm:pt>
    <dgm:pt modelId="{5F9A0AA0-111C-43F7-B48F-DEE40356B38A}" type="pres">
      <dgm:prSet presAssocID="{529016D2-1683-4584-BA1E-5D3F79315144}" presName="hierChild1" presStyleCnt="0">
        <dgm:presLayoutVars>
          <dgm:chPref val="1"/>
          <dgm:dir/>
          <dgm:animOne val="branch"/>
          <dgm:animLvl val="lvl"/>
          <dgm:resizeHandles/>
        </dgm:presLayoutVars>
      </dgm:prSet>
      <dgm:spPr/>
      <dgm:t>
        <a:bodyPr/>
        <a:lstStyle/>
        <a:p>
          <a:endParaRPr lang="zh-TW" altLang="en-US"/>
        </a:p>
      </dgm:t>
    </dgm:pt>
    <dgm:pt modelId="{C0C0262C-919B-4F23-BFA9-3F11A1A5D461}" type="pres">
      <dgm:prSet presAssocID="{59E390FE-F405-4B5C-A6A8-96AAB28A1E97}" presName="hierRoot1" presStyleCnt="0"/>
      <dgm:spPr/>
    </dgm:pt>
    <dgm:pt modelId="{944EAF17-CA92-4748-BA93-A51E10C03B2C}" type="pres">
      <dgm:prSet presAssocID="{59E390FE-F405-4B5C-A6A8-96AAB28A1E97}" presName="composite" presStyleCnt="0"/>
      <dgm:spPr/>
    </dgm:pt>
    <dgm:pt modelId="{803B5ADA-9026-49FC-8396-C8D400179248}" type="pres">
      <dgm:prSet presAssocID="{59E390FE-F405-4B5C-A6A8-96AAB28A1E97}" presName="background" presStyleLbl="node0" presStyleIdx="0" presStyleCnt="1"/>
      <dgm:spPr/>
    </dgm:pt>
    <dgm:pt modelId="{5DA951C2-B267-4303-8A5B-EB06B6827FA0}" type="pres">
      <dgm:prSet presAssocID="{59E390FE-F405-4B5C-A6A8-96AAB28A1E97}" presName="text" presStyleLbl="fgAcc0" presStyleIdx="0" presStyleCnt="1">
        <dgm:presLayoutVars>
          <dgm:chPref val="3"/>
        </dgm:presLayoutVars>
      </dgm:prSet>
      <dgm:spPr/>
      <dgm:t>
        <a:bodyPr/>
        <a:lstStyle/>
        <a:p>
          <a:endParaRPr lang="zh-TW" altLang="en-US"/>
        </a:p>
      </dgm:t>
    </dgm:pt>
    <dgm:pt modelId="{E8D1B68C-5880-46F3-B2B4-AF0F14A6D893}" type="pres">
      <dgm:prSet presAssocID="{59E390FE-F405-4B5C-A6A8-96AAB28A1E97}" presName="hierChild2" presStyleCnt="0"/>
      <dgm:spPr/>
    </dgm:pt>
    <dgm:pt modelId="{D1E51B1B-72CF-4D4B-B9FE-7B7646C52846}" type="pres">
      <dgm:prSet presAssocID="{AB611F64-2B90-4E2B-9BB6-4D9B1EA0BBAF}" presName="Name10" presStyleLbl="parChTrans1D2" presStyleIdx="0" presStyleCnt="4"/>
      <dgm:spPr/>
      <dgm:t>
        <a:bodyPr/>
        <a:lstStyle/>
        <a:p>
          <a:endParaRPr lang="zh-TW" altLang="en-US"/>
        </a:p>
      </dgm:t>
    </dgm:pt>
    <dgm:pt modelId="{5D7139C7-C51D-4191-99B9-8C3573F0C630}" type="pres">
      <dgm:prSet presAssocID="{3EF1173E-3A7C-4736-BEDD-1A99FD5D501D}" presName="hierRoot2" presStyleCnt="0"/>
      <dgm:spPr/>
    </dgm:pt>
    <dgm:pt modelId="{084EF090-D9ED-4616-BC98-5B3AA3395090}" type="pres">
      <dgm:prSet presAssocID="{3EF1173E-3A7C-4736-BEDD-1A99FD5D501D}" presName="composite2" presStyleCnt="0"/>
      <dgm:spPr/>
    </dgm:pt>
    <dgm:pt modelId="{074F95CC-F889-4D05-A58B-40B4B70D58C5}" type="pres">
      <dgm:prSet presAssocID="{3EF1173E-3A7C-4736-BEDD-1A99FD5D501D}" presName="background2" presStyleLbl="node2" presStyleIdx="0" presStyleCnt="4"/>
      <dgm:spPr>
        <a:noFill/>
        <a:ln>
          <a:noFill/>
        </a:ln>
      </dgm:spPr>
    </dgm:pt>
    <dgm:pt modelId="{553EA104-0A69-49E9-86D3-6098197846F7}" type="pres">
      <dgm:prSet presAssocID="{3EF1173E-3A7C-4736-BEDD-1A99FD5D501D}" presName="text2" presStyleLbl="fgAcc2" presStyleIdx="0" presStyleCnt="4">
        <dgm:presLayoutVars>
          <dgm:chPref val="3"/>
        </dgm:presLayoutVars>
      </dgm:prSet>
      <dgm:spPr/>
      <dgm:t>
        <a:bodyPr/>
        <a:lstStyle/>
        <a:p>
          <a:endParaRPr lang="zh-TW" altLang="en-US"/>
        </a:p>
      </dgm:t>
    </dgm:pt>
    <dgm:pt modelId="{0475AEB8-B1DE-4BE7-98D7-B17D32F35D5F}" type="pres">
      <dgm:prSet presAssocID="{3EF1173E-3A7C-4736-BEDD-1A99FD5D501D}" presName="hierChild3" presStyleCnt="0"/>
      <dgm:spPr/>
    </dgm:pt>
    <dgm:pt modelId="{75CC7E12-9CC8-42C2-A7A0-38F5D33DD157}" type="pres">
      <dgm:prSet presAssocID="{BDDC29AB-4226-4486-9770-01A6489C6F12}" presName="Name10" presStyleLbl="parChTrans1D2" presStyleIdx="1" presStyleCnt="4"/>
      <dgm:spPr/>
      <dgm:t>
        <a:bodyPr/>
        <a:lstStyle/>
        <a:p>
          <a:endParaRPr lang="zh-TW" altLang="en-US"/>
        </a:p>
      </dgm:t>
    </dgm:pt>
    <dgm:pt modelId="{C980CA5A-0697-494C-A760-8304536682F8}" type="pres">
      <dgm:prSet presAssocID="{023BDB71-E448-4CED-B835-9A94FD03F231}" presName="hierRoot2" presStyleCnt="0"/>
      <dgm:spPr/>
    </dgm:pt>
    <dgm:pt modelId="{B3BA9333-0998-4A1F-A975-109E401F743F}" type="pres">
      <dgm:prSet presAssocID="{023BDB71-E448-4CED-B835-9A94FD03F231}" presName="composite2" presStyleCnt="0"/>
      <dgm:spPr/>
    </dgm:pt>
    <dgm:pt modelId="{57184FA6-87E6-4AF4-82AA-E5FCD3604F11}" type="pres">
      <dgm:prSet presAssocID="{023BDB71-E448-4CED-B835-9A94FD03F231}" presName="background2" presStyleLbl="node2" presStyleIdx="1" presStyleCnt="4"/>
      <dgm:spPr>
        <a:noFill/>
        <a:ln>
          <a:noFill/>
        </a:ln>
      </dgm:spPr>
    </dgm:pt>
    <dgm:pt modelId="{5B271FAA-175D-473B-95F0-19583C786C7E}" type="pres">
      <dgm:prSet presAssocID="{023BDB71-E448-4CED-B835-9A94FD03F231}" presName="text2" presStyleLbl="fgAcc2" presStyleIdx="1" presStyleCnt="4">
        <dgm:presLayoutVars>
          <dgm:chPref val="3"/>
        </dgm:presLayoutVars>
      </dgm:prSet>
      <dgm:spPr/>
      <dgm:t>
        <a:bodyPr/>
        <a:lstStyle/>
        <a:p>
          <a:endParaRPr lang="zh-TW" altLang="en-US"/>
        </a:p>
      </dgm:t>
    </dgm:pt>
    <dgm:pt modelId="{5D9B5B5A-9F09-4898-A355-B2915D8C8C38}" type="pres">
      <dgm:prSet presAssocID="{023BDB71-E448-4CED-B835-9A94FD03F231}" presName="hierChild3" presStyleCnt="0"/>
      <dgm:spPr/>
    </dgm:pt>
    <dgm:pt modelId="{4BF9389E-7181-4205-ABD4-2ADDD0AAAAB6}" type="pres">
      <dgm:prSet presAssocID="{EAD62B4D-65C6-422D-A282-107D5FEB8A80}" presName="Name17" presStyleLbl="parChTrans1D3" presStyleIdx="0" presStyleCnt="2"/>
      <dgm:spPr/>
      <dgm:t>
        <a:bodyPr/>
        <a:lstStyle/>
        <a:p>
          <a:endParaRPr lang="zh-TW" altLang="en-US"/>
        </a:p>
      </dgm:t>
    </dgm:pt>
    <dgm:pt modelId="{0282045C-B53F-4611-B2AD-90DA8E0FA305}" type="pres">
      <dgm:prSet presAssocID="{DEC212EF-3B3F-403D-B080-686F3FAE1AA1}" presName="hierRoot3" presStyleCnt="0"/>
      <dgm:spPr/>
    </dgm:pt>
    <dgm:pt modelId="{B2F2AD5A-B305-449B-98BF-E6E884F45A1B}" type="pres">
      <dgm:prSet presAssocID="{DEC212EF-3B3F-403D-B080-686F3FAE1AA1}" presName="composite3" presStyleCnt="0"/>
      <dgm:spPr/>
    </dgm:pt>
    <dgm:pt modelId="{9093CF71-AC47-413B-BC80-1E23CBBFAAA1}" type="pres">
      <dgm:prSet presAssocID="{DEC212EF-3B3F-403D-B080-686F3FAE1AA1}" presName="background3" presStyleLbl="node3" presStyleIdx="0" presStyleCnt="2"/>
      <dgm:spPr>
        <a:noFill/>
        <a:ln>
          <a:noFill/>
        </a:ln>
      </dgm:spPr>
    </dgm:pt>
    <dgm:pt modelId="{1381CF13-2AB1-402D-B187-9D9C062EAD3C}" type="pres">
      <dgm:prSet presAssocID="{DEC212EF-3B3F-403D-B080-686F3FAE1AA1}" presName="text3" presStyleLbl="fgAcc3" presStyleIdx="0" presStyleCnt="2">
        <dgm:presLayoutVars>
          <dgm:chPref val="3"/>
        </dgm:presLayoutVars>
      </dgm:prSet>
      <dgm:spPr/>
      <dgm:t>
        <a:bodyPr/>
        <a:lstStyle/>
        <a:p>
          <a:endParaRPr lang="zh-TW" altLang="en-US"/>
        </a:p>
      </dgm:t>
    </dgm:pt>
    <dgm:pt modelId="{927839E6-ED7C-42C1-A536-4D4D8BCD26E6}" type="pres">
      <dgm:prSet presAssocID="{DEC212EF-3B3F-403D-B080-686F3FAE1AA1}" presName="hierChild4" presStyleCnt="0"/>
      <dgm:spPr/>
    </dgm:pt>
    <dgm:pt modelId="{E774D873-0A86-4724-9F19-5B46230AD458}" type="pres">
      <dgm:prSet presAssocID="{940296DF-ACBB-4E34-BAAA-1C6487503EDF}" presName="Name10" presStyleLbl="parChTrans1D2" presStyleIdx="2" presStyleCnt="4"/>
      <dgm:spPr/>
      <dgm:t>
        <a:bodyPr/>
        <a:lstStyle/>
        <a:p>
          <a:endParaRPr lang="zh-TW" altLang="en-US"/>
        </a:p>
      </dgm:t>
    </dgm:pt>
    <dgm:pt modelId="{92CCABCB-F2A2-40E4-A5FA-B2C36F6388A1}" type="pres">
      <dgm:prSet presAssocID="{8F384E90-0306-49AA-9279-B4D8358DFD92}" presName="hierRoot2" presStyleCnt="0"/>
      <dgm:spPr/>
    </dgm:pt>
    <dgm:pt modelId="{7E8AB0ED-AC36-4CD2-AEC1-9B7883591809}" type="pres">
      <dgm:prSet presAssocID="{8F384E90-0306-49AA-9279-B4D8358DFD92}" presName="composite2" presStyleCnt="0"/>
      <dgm:spPr/>
    </dgm:pt>
    <dgm:pt modelId="{A8786661-75F5-43B7-AF3D-A1E9D16E6A95}" type="pres">
      <dgm:prSet presAssocID="{8F384E90-0306-49AA-9279-B4D8358DFD92}" presName="background2" presStyleLbl="node2" presStyleIdx="2" presStyleCnt="4"/>
      <dgm:spPr>
        <a:noFill/>
        <a:ln>
          <a:noFill/>
        </a:ln>
      </dgm:spPr>
    </dgm:pt>
    <dgm:pt modelId="{7E5AF28A-1669-4A96-A26C-DE12E592B391}" type="pres">
      <dgm:prSet presAssocID="{8F384E90-0306-49AA-9279-B4D8358DFD92}" presName="text2" presStyleLbl="fgAcc2" presStyleIdx="2" presStyleCnt="4">
        <dgm:presLayoutVars>
          <dgm:chPref val="3"/>
        </dgm:presLayoutVars>
      </dgm:prSet>
      <dgm:spPr/>
      <dgm:t>
        <a:bodyPr/>
        <a:lstStyle/>
        <a:p>
          <a:endParaRPr lang="zh-TW" altLang="en-US"/>
        </a:p>
      </dgm:t>
    </dgm:pt>
    <dgm:pt modelId="{DD8557EF-D9F8-4B19-92A0-3D20495ED377}" type="pres">
      <dgm:prSet presAssocID="{8F384E90-0306-49AA-9279-B4D8358DFD92}" presName="hierChild3" presStyleCnt="0"/>
      <dgm:spPr/>
    </dgm:pt>
    <dgm:pt modelId="{CB1B6B82-8307-4818-B39F-D09EBCF091C3}" type="pres">
      <dgm:prSet presAssocID="{6EA0BD45-7A6E-452D-9463-B640E17A1F89}" presName="Name17" presStyleLbl="parChTrans1D3" presStyleIdx="1" presStyleCnt="2"/>
      <dgm:spPr/>
      <dgm:t>
        <a:bodyPr/>
        <a:lstStyle/>
        <a:p>
          <a:endParaRPr lang="zh-TW" altLang="en-US"/>
        </a:p>
      </dgm:t>
    </dgm:pt>
    <dgm:pt modelId="{A53FD2A7-49BC-485C-8AAF-4E39E8D4B38D}" type="pres">
      <dgm:prSet presAssocID="{0663567C-FA4D-47D4-9A18-23F0A5C913F3}" presName="hierRoot3" presStyleCnt="0"/>
      <dgm:spPr/>
    </dgm:pt>
    <dgm:pt modelId="{15DD0923-0C5D-4C71-BF48-AE9EAF7FB12F}" type="pres">
      <dgm:prSet presAssocID="{0663567C-FA4D-47D4-9A18-23F0A5C913F3}" presName="composite3" presStyleCnt="0"/>
      <dgm:spPr/>
    </dgm:pt>
    <dgm:pt modelId="{BDC3C1DC-0FDD-4A28-BB2E-801F612A83AC}" type="pres">
      <dgm:prSet presAssocID="{0663567C-FA4D-47D4-9A18-23F0A5C913F3}" presName="background3" presStyleLbl="node3" presStyleIdx="1" presStyleCnt="2"/>
      <dgm:spPr>
        <a:noFill/>
        <a:ln>
          <a:noFill/>
        </a:ln>
      </dgm:spPr>
      <dgm:t>
        <a:bodyPr/>
        <a:lstStyle/>
        <a:p>
          <a:endParaRPr lang="zh-TW" altLang="en-US"/>
        </a:p>
      </dgm:t>
    </dgm:pt>
    <dgm:pt modelId="{A03588A6-71CF-4E00-B749-DFD80A20AF20}" type="pres">
      <dgm:prSet presAssocID="{0663567C-FA4D-47D4-9A18-23F0A5C913F3}" presName="text3" presStyleLbl="fgAcc3" presStyleIdx="1" presStyleCnt="2">
        <dgm:presLayoutVars>
          <dgm:chPref val="3"/>
        </dgm:presLayoutVars>
      </dgm:prSet>
      <dgm:spPr/>
      <dgm:t>
        <a:bodyPr/>
        <a:lstStyle/>
        <a:p>
          <a:endParaRPr lang="zh-TW" altLang="en-US"/>
        </a:p>
      </dgm:t>
    </dgm:pt>
    <dgm:pt modelId="{8FFE8EC4-1286-4903-8A5A-4D9A19393E70}" type="pres">
      <dgm:prSet presAssocID="{0663567C-FA4D-47D4-9A18-23F0A5C913F3}" presName="hierChild4" presStyleCnt="0"/>
      <dgm:spPr/>
    </dgm:pt>
    <dgm:pt modelId="{D080D245-1C28-4634-8CB7-69CEC824809F}" type="pres">
      <dgm:prSet presAssocID="{D7A067BE-BF51-49D0-BD7C-ADA81432060B}" presName="Name10" presStyleLbl="parChTrans1D2" presStyleIdx="3" presStyleCnt="4"/>
      <dgm:spPr/>
      <dgm:t>
        <a:bodyPr/>
        <a:lstStyle/>
        <a:p>
          <a:endParaRPr lang="zh-TW" altLang="en-US"/>
        </a:p>
      </dgm:t>
    </dgm:pt>
    <dgm:pt modelId="{C3CF4BB1-03C8-43D6-B49C-DBAFFB8F9257}" type="pres">
      <dgm:prSet presAssocID="{6B10AA10-0920-487A-B096-44678C9C221F}" presName="hierRoot2" presStyleCnt="0"/>
      <dgm:spPr/>
    </dgm:pt>
    <dgm:pt modelId="{2A8BBD82-4897-4088-AA69-22298725CDCC}" type="pres">
      <dgm:prSet presAssocID="{6B10AA10-0920-487A-B096-44678C9C221F}" presName="composite2" presStyleCnt="0"/>
      <dgm:spPr/>
    </dgm:pt>
    <dgm:pt modelId="{750DD7DA-624C-4D1B-9635-F844B9E9DF23}" type="pres">
      <dgm:prSet presAssocID="{6B10AA10-0920-487A-B096-44678C9C221F}" presName="background2" presStyleLbl="node2" presStyleIdx="3" presStyleCnt="4"/>
      <dgm:spPr>
        <a:noFill/>
        <a:ln>
          <a:noFill/>
        </a:ln>
      </dgm:spPr>
    </dgm:pt>
    <dgm:pt modelId="{E3805037-6E02-4A36-9957-2A9D6592A0FF}" type="pres">
      <dgm:prSet presAssocID="{6B10AA10-0920-487A-B096-44678C9C221F}" presName="text2" presStyleLbl="fgAcc2" presStyleIdx="3" presStyleCnt="4">
        <dgm:presLayoutVars>
          <dgm:chPref val="3"/>
        </dgm:presLayoutVars>
      </dgm:prSet>
      <dgm:spPr/>
      <dgm:t>
        <a:bodyPr/>
        <a:lstStyle/>
        <a:p>
          <a:endParaRPr lang="zh-TW" altLang="en-US"/>
        </a:p>
      </dgm:t>
    </dgm:pt>
    <dgm:pt modelId="{2E7EE87D-4714-484E-9BD3-23F4BB01DF9D}" type="pres">
      <dgm:prSet presAssocID="{6B10AA10-0920-487A-B096-44678C9C221F}" presName="hierChild3" presStyleCnt="0"/>
      <dgm:spPr/>
    </dgm:pt>
  </dgm:ptLst>
  <dgm:cxnLst>
    <dgm:cxn modelId="{F35238E9-A642-496E-A55E-300C8981BFF7}" srcId="{59E390FE-F405-4B5C-A6A8-96AAB28A1E97}" destId="{8F384E90-0306-49AA-9279-B4D8358DFD92}" srcOrd="2" destOrd="0" parTransId="{940296DF-ACBB-4E34-BAAA-1C6487503EDF}" sibTransId="{E0DE25E1-733D-4BE8-9306-27032612ACE2}"/>
    <dgm:cxn modelId="{7F1BF9B7-E4D1-4A60-8062-523642BBE6EB}" type="presOf" srcId="{BDDC29AB-4226-4486-9770-01A6489C6F12}" destId="{75CC7E12-9CC8-42C2-A7A0-38F5D33DD157}" srcOrd="0" destOrd="0" presId="urn:microsoft.com/office/officeart/2005/8/layout/hierarchy1"/>
    <dgm:cxn modelId="{EE0525C7-C083-4570-92A2-87944763366F}" type="presOf" srcId="{AB611F64-2B90-4E2B-9BB6-4D9B1EA0BBAF}" destId="{D1E51B1B-72CF-4D4B-B9FE-7B7646C52846}" srcOrd="0" destOrd="0" presId="urn:microsoft.com/office/officeart/2005/8/layout/hierarchy1"/>
    <dgm:cxn modelId="{CE09A5DC-BD09-402F-9F8B-39920B63BFD7}" srcId="{59E390FE-F405-4B5C-A6A8-96AAB28A1E97}" destId="{3EF1173E-3A7C-4736-BEDD-1A99FD5D501D}" srcOrd="0" destOrd="0" parTransId="{AB611F64-2B90-4E2B-9BB6-4D9B1EA0BBAF}" sibTransId="{C35B22D4-7D5A-4772-896D-A20F2662E1C9}"/>
    <dgm:cxn modelId="{7A4359A9-1BC8-4340-B952-8BD55AA31CA4}" type="presOf" srcId="{8F384E90-0306-49AA-9279-B4D8358DFD92}" destId="{7E5AF28A-1669-4A96-A26C-DE12E592B391}" srcOrd="0" destOrd="0" presId="urn:microsoft.com/office/officeart/2005/8/layout/hierarchy1"/>
    <dgm:cxn modelId="{1EBB3823-88C2-4C46-98D1-7AE1CAD99B66}" type="presOf" srcId="{0663567C-FA4D-47D4-9A18-23F0A5C913F3}" destId="{A03588A6-71CF-4E00-B749-DFD80A20AF20}" srcOrd="0" destOrd="0" presId="urn:microsoft.com/office/officeart/2005/8/layout/hierarchy1"/>
    <dgm:cxn modelId="{61522AC7-D825-4B25-9394-A8189864FDAE}" srcId="{59E390FE-F405-4B5C-A6A8-96AAB28A1E97}" destId="{6B10AA10-0920-487A-B096-44678C9C221F}" srcOrd="3" destOrd="0" parTransId="{D7A067BE-BF51-49D0-BD7C-ADA81432060B}" sibTransId="{B1105598-2E69-404A-A16F-F303B3122259}"/>
    <dgm:cxn modelId="{461FA338-4171-410A-B2EA-E0110F6FCD6E}" type="presOf" srcId="{59E390FE-F405-4B5C-A6A8-96AAB28A1E97}" destId="{5DA951C2-B267-4303-8A5B-EB06B6827FA0}" srcOrd="0" destOrd="0" presId="urn:microsoft.com/office/officeart/2005/8/layout/hierarchy1"/>
    <dgm:cxn modelId="{91708A59-768D-4D75-A9BF-47CB08F98393}" type="presOf" srcId="{940296DF-ACBB-4E34-BAAA-1C6487503EDF}" destId="{E774D873-0A86-4724-9F19-5B46230AD458}" srcOrd="0" destOrd="0" presId="urn:microsoft.com/office/officeart/2005/8/layout/hierarchy1"/>
    <dgm:cxn modelId="{0A5B006B-C4BF-4D70-9C62-24C760E71FEB}" type="presOf" srcId="{6B10AA10-0920-487A-B096-44678C9C221F}" destId="{E3805037-6E02-4A36-9957-2A9D6592A0FF}" srcOrd="0" destOrd="0" presId="urn:microsoft.com/office/officeart/2005/8/layout/hierarchy1"/>
    <dgm:cxn modelId="{7072773B-AC88-4443-B1BE-7D2198ED6B2B}" srcId="{023BDB71-E448-4CED-B835-9A94FD03F231}" destId="{DEC212EF-3B3F-403D-B080-686F3FAE1AA1}" srcOrd="0" destOrd="0" parTransId="{EAD62B4D-65C6-422D-A282-107D5FEB8A80}" sibTransId="{3DD73FD4-7833-497E-9578-5B7AED66E04C}"/>
    <dgm:cxn modelId="{F98661EC-2D9D-4946-8A80-0E0500DC13CF}" type="presOf" srcId="{529016D2-1683-4584-BA1E-5D3F79315144}" destId="{5F9A0AA0-111C-43F7-B48F-DEE40356B38A}" srcOrd="0" destOrd="0" presId="urn:microsoft.com/office/officeart/2005/8/layout/hierarchy1"/>
    <dgm:cxn modelId="{60B8BC7A-0D41-49F5-A932-26454D70980F}" srcId="{529016D2-1683-4584-BA1E-5D3F79315144}" destId="{59E390FE-F405-4B5C-A6A8-96AAB28A1E97}" srcOrd="0" destOrd="0" parTransId="{DC35FC4F-7933-45EC-8C24-98D81CA61A1F}" sibTransId="{CEF2194D-FB6D-44F1-AE99-C26A74322B53}"/>
    <dgm:cxn modelId="{249F7C7C-DDD4-4F7C-AB9B-499CEE4427C9}" srcId="{8F384E90-0306-49AA-9279-B4D8358DFD92}" destId="{0663567C-FA4D-47D4-9A18-23F0A5C913F3}" srcOrd="0" destOrd="0" parTransId="{6EA0BD45-7A6E-452D-9463-B640E17A1F89}" sibTransId="{6FFDDC07-CBA8-43C2-AADD-6EBDDC2E57A2}"/>
    <dgm:cxn modelId="{F521F9B9-D876-4E6F-8567-7555B6DCDEEC}" srcId="{59E390FE-F405-4B5C-A6A8-96AAB28A1E97}" destId="{023BDB71-E448-4CED-B835-9A94FD03F231}" srcOrd="1" destOrd="0" parTransId="{BDDC29AB-4226-4486-9770-01A6489C6F12}" sibTransId="{ACD8503C-7AEA-4EF2-98BA-68DF07278DF2}"/>
    <dgm:cxn modelId="{65289144-FFDB-4D22-B92E-283879545110}" type="presOf" srcId="{DEC212EF-3B3F-403D-B080-686F3FAE1AA1}" destId="{1381CF13-2AB1-402D-B187-9D9C062EAD3C}" srcOrd="0" destOrd="0" presId="urn:microsoft.com/office/officeart/2005/8/layout/hierarchy1"/>
    <dgm:cxn modelId="{80E868FB-B11F-47CB-A92A-A0CC02CFD8D6}" type="presOf" srcId="{3EF1173E-3A7C-4736-BEDD-1A99FD5D501D}" destId="{553EA104-0A69-49E9-86D3-6098197846F7}" srcOrd="0" destOrd="0" presId="urn:microsoft.com/office/officeart/2005/8/layout/hierarchy1"/>
    <dgm:cxn modelId="{0551A6C4-9C5A-405D-92AD-69E4032ADAD2}" type="presOf" srcId="{023BDB71-E448-4CED-B835-9A94FD03F231}" destId="{5B271FAA-175D-473B-95F0-19583C786C7E}" srcOrd="0" destOrd="0" presId="urn:microsoft.com/office/officeart/2005/8/layout/hierarchy1"/>
    <dgm:cxn modelId="{AAEE7731-5412-4708-B9DE-AAEDFFADA7B7}" type="presOf" srcId="{D7A067BE-BF51-49D0-BD7C-ADA81432060B}" destId="{D080D245-1C28-4634-8CB7-69CEC824809F}" srcOrd="0" destOrd="0" presId="urn:microsoft.com/office/officeart/2005/8/layout/hierarchy1"/>
    <dgm:cxn modelId="{76DB053F-39A7-4775-8D43-A44777BFD6F4}" type="presOf" srcId="{6EA0BD45-7A6E-452D-9463-B640E17A1F89}" destId="{CB1B6B82-8307-4818-B39F-D09EBCF091C3}" srcOrd="0" destOrd="0" presId="urn:microsoft.com/office/officeart/2005/8/layout/hierarchy1"/>
    <dgm:cxn modelId="{20D3C503-897C-4CA5-B646-CA43DEE983DD}" type="presOf" srcId="{EAD62B4D-65C6-422D-A282-107D5FEB8A80}" destId="{4BF9389E-7181-4205-ABD4-2ADDD0AAAAB6}" srcOrd="0" destOrd="0" presId="urn:microsoft.com/office/officeart/2005/8/layout/hierarchy1"/>
    <dgm:cxn modelId="{2D5DE34F-7831-415D-A625-60108A669C94}" type="presParOf" srcId="{5F9A0AA0-111C-43F7-B48F-DEE40356B38A}" destId="{C0C0262C-919B-4F23-BFA9-3F11A1A5D461}" srcOrd="0" destOrd="0" presId="urn:microsoft.com/office/officeart/2005/8/layout/hierarchy1"/>
    <dgm:cxn modelId="{FAC7BC88-0936-483A-A4C4-8116A7C0C7F5}" type="presParOf" srcId="{C0C0262C-919B-4F23-BFA9-3F11A1A5D461}" destId="{944EAF17-CA92-4748-BA93-A51E10C03B2C}" srcOrd="0" destOrd="0" presId="urn:microsoft.com/office/officeart/2005/8/layout/hierarchy1"/>
    <dgm:cxn modelId="{5DDF3869-DFBB-44B0-B1DF-542B1DAFE880}" type="presParOf" srcId="{944EAF17-CA92-4748-BA93-A51E10C03B2C}" destId="{803B5ADA-9026-49FC-8396-C8D400179248}" srcOrd="0" destOrd="0" presId="urn:microsoft.com/office/officeart/2005/8/layout/hierarchy1"/>
    <dgm:cxn modelId="{DC7960A6-CCD4-41AE-B9A9-DAE100BF5467}" type="presParOf" srcId="{944EAF17-CA92-4748-BA93-A51E10C03B2C}" destId="{5DA951C2-B267-4303-8A5B-EB06B6827FA0}" srcOrd="1" destOrd="0" presId="urn:microsoft.com/office/officeart/2005/8/layout/hierarchy1"/>
    <dgm:cxn modelId="{22BCAA95-AD17-43B8-846E-295D363EAB3F}" type="presParOf" srcId="{C0C0262C-919B-4F23-BFA9-3F11A1A5D461}" destId="{E8D1B68C-5880-46F3-B2B4-AF0F14A6D893}" srcOrd="1" destOrd="0" presId="urn:microsoft.com/office/officeart/2005/8/layout/hierarchy1"/>
    <dgm:cxn modelId="{31D2B8FE-B24E-4887-A925-44D02C7AFC9B}" type="presParOf" srcId="{E8D1B68C-5880-46F3-B2B4-AF0F14A6D893}" destId="{D1E51B1B-72CF-4D4B-B9FE-7B7646C52846}" srcOrd="0" destOrd="0" presId="urn:microsoft.com/office/officeart/2005/8/layout/hierarchy1"/>
    <dgm:cxn modelId="{8706C70C-2333-4BD7-83EF-C556810A3927}" type="presParOf" srcId="{E8D1B68C-5880-46F3-B2B4-AF0F14A6D893}" destId="{5D7139C7-C51D-4191-99B9-8C3573F0C630}" srcOrd="1" destOrd="0" presId="urn:microsoft.com/office/officeart/2005/8/layout/hierarchy1"/>
    <dgm:cxn modelId="{F6F33E4F-ACD1-4D3A-82B6-B90EA527F6A8}" type="presParOf" srcId="{5D7139C7-C51D-4191-99B9-8C3573F0C630}" destId="{084EF090-D9ED-4616-BC98-5B3AA3395090}" srcOrd="0" destOrd="0" presId="urn:microsoft.com/office/officeart/2005/8/layout/hierarchy1"/>
    <dgm:cxn modelId="{9D9DB760-1B0D-4BA5-A62A-3FF7CCBFD033}" type="presParOf" srcId="{084EF090-D9ED-4616-BC98-5B3AA3395090}" destId="{074F95CC-F889-4D05-A58B-40B4B70D58C5}" srcOrd="0" destOrd="0" presId="urn:microsoft.com/office/officeart/2005/8/layout/hierarchy1"/>
    <dgm:cxn modelId="{E4292FB3-28D5-4E49-9703-B26FCDEA63A0}" type="presParOf" srcId="{084EF090-D9ED-4616-BC98-5B3AA3395090}" destId="{553EA104-0A69-49E9-86D3-6098197846F7}" srcOrd="1" destOrd="0" presId="urn:microsoft.com/office/officeart/2005/8/layout/hierarchy1"/>
    <dgm:cxn modelId="{B0F1F0B5-DBE7-43B2-8113-F48FDDDCE009}" type="presParOf" srcId="{5D7139C7-C51D-4191-99B9-8C3573F0C630}" destId="{0475AEB8-B1DE-4BE7-98D7-B17D32F35D5F}" srcOrd="1" destOrd="0" presId="urn:microsoft.com/office/officeart/2005/8/layout/hierarchy1"/>
    <dgm:cxn modelId="{F2E6667D-8575-4980-957F-C91727D0BAA4}" type="presParOf" srcId="{E8D1B68C-5880-46F3-B2B4-AF0F14A6D893}" destId="{75CC7E12-9CC8-42C2-A7A0-38F5D33DD157}" srcOrd="2" destOrd="0" presId="urn:microsoft.com/office/officeart/2005/8/layout/hierarchy1"/>
    <dgm:cxn modelId="{922172DA-CD8D-43D8-A0E2-2094BAE9F938}" type="presParOf" srcId="{E8D1B68C-5880-46F3-B2B4-AF0F14A6D893}" destId="{C980CA5A-0697-494C-A760-8304536682F8}" srcOrd="3" destOrd="0" presId="urn:microsoft.com/office/officeart/2005/8/layout/hierarchy1"/>
    <dgm:cxn modelId="{D74F0116-6490-485F-90C0-8C8646A3041D}" type="presParOf" srcId="{C980CA5A-0697-494C-A760-8304536682F8}" destId="{B3BA9333-0998-4A1F-A975-109E401F743F}" srcOrd="0" destOrd="0" presId="urn:microsoft.com/office/officeart/2005/8/layout/hierarchy1"/>
    <dgm:cxn modelId="{137DA8DF-1BCB-4A2B-B571-92925F0D0759}" type="presParOf" srcId="{B3BA9333-0998-4A1F-A975-109E401F743F}" destId="{57184FA6-87E6-4AF4-82AA-E5FCD3604F11}" srcOrd="0" destOrd="0" presId="urn:microsoft.com/office/officeart/2005/8/layout/hierarchy1"/>
    <dgm:cxn modelId="{DBEACE62-D46D-4041-87DA-58B4D04D22F3}" type="presParOf" srcId="{B3BA9333-0998-4A1F-A975-109E401F743F}" destId="{5B271FAA-175D-473B-95F0-19583C786C7E}" srcOrd="1" destOrd="0" presId="urn:microsoft.com/office/officeart/2005/8/layout/hierarchy1"/>
    <dgm:cxn modelId="{3FF71420-F909-4382-8445-AB69FF853187}" type="presParOf" srcId="{C980CA5A-0697-494C-A760-8304536682F8}" destId="{5D9B5B5A-9F09-4898-A355-B2915D8C8C38}" srcOrd="1" destOrd="0" presId="urn:microsoft.com/office/officeart/2005/8/layout/hierarchy1"/>
    <dgm:cxn modelId="{70B55033-B92F-4127-A091-7C6062ECE373}" type="presParOf" srcId="{5D9B5B5A-9F09-4898-A355-B2915D8C8C38}" destId="{4BF9389E-7181-4205-ABD4-2ADDD0AAAAB6}" srcOrd="0" destOrd="0" presId="urn:microsoft.com/office/officeart/2005/8/layout/hierarchy1"/>
    <dgm:cxn modelId="{A3CD73D2-5376-44BF-AA03-212754558951}" type="presParOf" srcId="{5D9B5B5A-9F09-4898-A355-B2915D8C8C38}" destId="{0282045C-B53F-4611-B2AD-90DA8E0FA305}" srcOrd="1" destOrd="0" presId="urn:microsoft.com/office/officeart/2005/8/layout/hierarchy1"/>
    <dgm:cxn modelId="{F986932C-0A30-4713-819B-6003B735B820}" type="presParOf" srcId="{0282045C-B53F-4611-B2AD-90DA8E0FA305}" destId="{B2F2AD5A-B305-449B-98BF-E6E884F45A1B}" srcOrd="0" destOrd="0" presId="urn:microsoft.com/office/officeart/2005/8/layout/hierarchy1"/>
    <dgm:cxn modelId="{81913DDA-FF05-4CCA-9809-DDFDE3FB24FD}" type="presParOf" srcId="{B2F2AD5A-B305-449B-98BF-E6E884F45A1B}" destId="{9093CF71-AC47-413B-BC80-1E23CBBFAAA1}" srcOrd="0" destOrd="0" presId="urn:microsoft.com/office/officeart/2005/8/layout/hierarchy1"/>
    <dgm:cxn modelId="{A7EDE492-6057-47DD-9E64-4CB72E936F29}" type="presParOf" srcId="{B2F2AD5A-B305-449B-98BF-E6E884F45A1B}" destId="{1381CF13-2AB1-402D-B187-9D9C062EAD3C}" srcOrd="1" destOrd="0" presId="urn:microsoft.com/office/officeart/2005/8/layout/hierarchy1"/>
    <dgm:cxn modelId="{04BDD606-525A-49E2-B126-587A2CD1B473}" type="presParOf" srcId="{0282045C-B53F-4611-B2AD-90DA8E0FA305}" destId="{927839E6-ED7C-42C1-A536-4D4D8BCD26E6}" srcOrd="1" destOrd="0" presId="urn:microsoft.com/office/officeart/2005/8/layout/hierarchy1"/>
    <dgm:cxn modelId="{ECDEB9AB-29A9-41D7-AAF6-6B77572368B6}" type="presParOf" srcId="{E8D1B68C-5880-46F3-B2B4-AF0F14A6D893}" destId="{E774D873-0A86-4724-9F19-5B46230AD458}" srcOrd="4" destOrd="0" presId="urn:microsoft.com/office/officeart/2005/8/layout/hierarchy1"/>
    <dgm:cxn modelId="{A3470E9D-7E69-4A23-AE3F-BB2565239743}" type="presParOf" srcId="{E8D1B68C-5880-46F3-B2B4-AF0F14A6D893}" destId="{92CCABCB-F2A2-40E4-A5FA-B2C36F6388A1}" srcOrd="5" destOrd="0" presId="urn:microsoft.com/office/officeart/2005/8/layout/hierarchy1"/>
    <dgm:cxn modelId="{C8EFF297-9C5B-4024-AE5C-D86B20E190D5}" type="presParOf" srcId="{92CCABCB-F2A2-40E4-A5FA-B2C36F6388A1}" destId="{7E8AB0ED-AC36-4CD2-AEC1-9B7883591809}" srcOrd="0" destOrd="0" presId="urn:microsoft.com/office/officeart/2005/8/layout/hierarchy1"/>
    <dgm:cxn modelId="{87211BCC-B44C-4EC6-B739-558621128EF1}" type="presParOf" srcId="{7E8AB0ED-AC36-4CD2-AEC1-9B7883591809}" destId="{A8786661-75F5-43B7-AF3D-A1E9D16E6A95}" srcOrd="0" destOrd="0" presId="urn:microsoft.com/office/officeart/2005/8/layout/hierarchy1"/>
    <dgm:cxn modelId="{92CAA2CF-68AB-49A0-998E-F0E7E80A9970}" type="presParOf" srcId="{7E8AB0ED-AC36-4CD2-AEC1-9B7883591809}" destId="{7E5AF28A-1669-4A96-A26C-DE12E592B391}" srcOrd="1" destOrd="0" presId="urn:microsoft.com/office/officeart/2005/8/layout/hierarchy1"/>
    <dgm:cxn modelId="{980143E2-B1F0-4376-A7F8-41A5628271C3}" type="presParOf" srcId="{92CCABCB-F2A2-40E4-A5FA-B2C36F6388A1}" destId="{DD8557EF-D9F8-4B19-92A0-3D20495ED377}" srcOrd="1" destOrd="0" presId="urn:microsoft.com/office/officeart/2005/8/layout/hierarchy1"/>
    <dgm:cxn modelId="{9E42780C-010C-43B3-9CD3-918D20E66638}" type="presParOf" srcId="{DD8557EF-D9F8-4B19-92A0-3D20495ED377}" destId="{CB1B6B82-8307-4818-B39F-D09EBCF091C3}" srcOrd="0" destOrd="0" presId="urn:microsoft.com/office/officeart/2005/8/layout/hierarchy1"/>
    <dgm:cxn modelId="{5BC8178B-0F6B-4B08-B972-FAEB806242A8}" type="presParOf" srcId="{DD8557EF-D9F8-4B19-92A0-3D20495ED377}" destId="{A53FD2A7-49BC-485C-8AAF-4E39E8D4B38D}" srcOrd="1" destOrd="0" presId="urn:microsoft.com/office/officeart/2005/8/layout/hierarchy1"/>
    <dgm:cxn modelId="{1A741DCF-9662-41AB-BB9B-F4A38538DA61}" type="presParOf" srcId="{A53FD2A7-49BC-485C-8AAF-4E39E8D4B38D}" destId="{15DD0923-0C5D-4C71-BF48-AE9EAF7FB12F}" srcOrd="0" destOrd="0" presId="urn:microsoft.com/office/officeart/2005/8/layout/hierarchy1"/>
    <dgm:cxn modelId="{B329FC30-37B6-442A-B351-306EC7323D10}" type="presParOf" srcId="{15DD0923-0C5D-4C71-BF48-AE9EAF7FB12F}" destId="{BDC3C1DC-0FDD-4A28-BB2E-801F612A83AC}" srcOrd="0" destOrd="0" presId="urn:microsoft.com/office/officeart/2005/8/layout/hierarchy1"/>
    <dgm:cxn modelId="{448177B6-1A5F-4A08-97C7-25AF3927D628}" type="presParOf" srcId="{15DD0923-0C5D-4C71-BF48-AE9EAF7FB12F}" destId="{A03588A6-71CF-4E00-B749-DFD80A20AF20}" srcOrd="1" destOrd="0" presId="urn:microsoft.com/office/officeart/2005/8/layout/hierarchy1"/>
    <dgm:cxn modelId="{72A72D2F-C165-4121-9DFE-245C5B30C5D9}" type="presParOf" srcId="{A53FD2A7-49BC-485C-8AAF-4E39E8D4B38D}" destId="{8FFE8EC4-1286-4903-8A5A-4D9A19393E70}" srcOrd="1" destOrd="0" presId="urn:microsoft.com/office/officeart/2005/8/layout/hierarchy1"/>
    <dgm:cxn modelId="{25306270-9E35-4056-9996-70982835BF94}" type="presParOf" srcId="{E8D1B68C-5880-46F3-B2B4-AF0F14A6D893}" destId="{D080D245-1C28-4634-8CB7-69CEC824809F}" srcOrd="6" destOrd="0" presId="urn:microsoft.com/office/officeart/2005/8/layout/hierarchy1"/>
    <dgm:cxn modelId="{F4E5A28C-17C6-4CB4-9AD6-EE29F6F290F0}" type="presParOf" srcId="{E8D1B68C-5880-46F3-B2B4-AF0F14A6D893}" destId="{C3CF4BB1-03C8-43D6-B49C-DBAFFB8F9257}" srcOrd="7" destOrd="0" presId="urn:microsoft.com/office/officeart/2005/8/layout/hierarchy1"/>
    <dgm:cxn modelId="{54084D41-54BB-4564-9610-050980E08492}" type="presParOf" srcId="{C3CF4BB1-03C8-43D6-B49C-DBAFFB8F9257}" destId="{2A8BBD82-4897-4088-AA69-22298725CDCC}" srcOrd="0" destOrd="0" presId="urn:microsoft.com/office/officeart/2005/8/layout/hierarchy1"/>
    <dgm:cxn modelId="{2C2848CD-F583-417B-93DB-762C1DAA6580}" type="presParOf" srcId="{2A8BBD82-4897-4088-AA69-22298725CDCC}" destId="{750DD7DA-624C-4D1B-9635-F844B9E9DF23}" srcOrd="0" destOrd="0" presId="urn:microsoft.com/office/officeart/2005/8/layout/hierarchy1"/>
    <dgm:cxn modelId="{127D2580-3F5A-40C8-BD12-4ADDF8EABBAB}" type="presParOf" srcId="{2A8BBD82-4897-4088-AA69-22298725CDCC}" destId="{E3805037-6E02-4A36-9957-2A9D6592A0FF}" srcOrd="1" destOrd="0" presId="urn:microsoft.com/office/officeart/2005/8/layout/hierarchy1"/>
    <dgm:cxn modelId="{44955D85-B5AE-4212-A9E4-62B56F848A59}" type="presParOf" srcId="{C3CF4BB1-03C8-43D6-B49C-DBAFFB8F9257}" destId="{2E7EE87D-4714-484E-9BD3-23F4BB01DF9D}" srcOrd="1" destOrd="0" presId="urn:microsoft.com/office/officeart/2005/8/layout/hierarchy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016D2-1683-4584-BA1E-5D3F7931514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59E390FE-F405-4B5C-A6A8-96AAB28A1E97}">
      <dgm:prSet phldrT="[文字]"/>
      <dgm:spPr/>
      <dgm:t>
        <a:bodyPr/>
        <a:lstStyle/>
        <a:p>
          <a:r>
            <a:rPr lang="en-US" altLang="zh-TW" dirty="0" smtClean="0"/>
            <a:t>visualization</a:t>
          </a:r>
          <a:br>
            <a:rPr lang="en-US" altLang="zh-TW" dirty="0" smtClean="0"/>
          </a:br>
          <a:r>
            <a:rPr lang="en-US" altLang="zh-TW" dirty="0" smtClean="0"/>
            <a:t>(A,B,C,D)</a:t>
          </a:r>
          <a:endParaRPr lang="zh-TW" altLang="en-US" dirty="0"/>
        </a:p>
      </dgm:t>
    </dgm:pt>
    <dgm:pt modelId="{DC35FC4F-7933-45EC-8C24-98D81CA61A1F}" type="parTrans" cxnId="{60B8BC7A-0D41-49F5-A932-26454D70980F}">
      <dgm:prSet/>
      <dgm:spPr/>
      <dgm:t>
        <a:bodyPr/>
        <a:lstStyle/>
        <a:p>
          <a:endParaRPr lang="zh-TW" altLang="en-US"/>
        </a:p>
      </dgm:t>
    </dgm:pt>
    <dgm:pt modelId="{CEF2194D-FB6D-44F1-AE99-C26A74322B53}" type="sibTrans" cxnId="{60B8BC7A-0D41-49F5-A932-26454D70980F}">
      <dgm:prSet/>
      <dgm:spPr/>
      <dgm:t>
        <a:bodyPr/>
        <a:lstStyle/>
        <a:p>
          <a:endParaRPr lang="zh-TW" altLang="en-US"/>
        </a:p>
      </dgm:t>
    </dgm:pt>
    <dgm:pt modelId="{3EF1173E-3A7C-4736-BEDD-1A99FD5D501D}">
      <dgm:prSet phldrT="[文字]"/>
      <dgm:spPr/>
      <dgm:t>
        <a:bodyPr/>
        <a:lstStyle/>
        <a:p>
          <a:r>
            <a:rPr lang="en-US" altLang="zh-TW" dirty="0" smtClean="0"/>
            <a:t>data</a:t>
          </a:r>
        </a:p>
        <a:p>
          <a:r>
            <a:rPr lang="en-US" altLang="zh-TW" dirty="0" smtClean="0"/>
            <a:t>(A,C,D)</a:t>
          </a:r>
          <a:endParaRPr lang="zh-TW" altLang="en-US" dirty="0"/>
        </a:p>
      </dgm:t>
    </dgm:pt>
    <dgm:pt modelId="{AB611F64-2B90-4E2B-9BB6-4D9B1EA0BBAF}" type="parTrans" cxnId="{CE09A5DC-BD09-402F-9F8B-39920B63BFD7}">
      <dgm:prSet/>
      <dgm:spPr/>
      <dgm:t>
        <a:bodyPr/>
        <a:lstStyle/>
        <a:p>
          <a:endParaRPr lang="zh-TW" altLang="en-US"/>
        </a:p>
      </dgm:t>
    </dgm:pt>
    <dgm:pt modelId="{C35B22D4-7D5A-4772-896D-A20F2662E1C9}" type="sibTrans" cxnId="{CE09A5DC-BD09-402F-9F8B-39920B63BFD7}">
      <dgm:prSet/>
      <dgm:spPr/>
      <dgm:t>
        <a:bodyPr/>
        <a:lstStyle/>
        <a:p>
          <a:endParaRPr lang="zh-TW" altLang="en-US"/>
        </a:p>
      </dgm:t>
    </dgm:pt>
    <dgm:pt modelId="{023BDB71-E448-4CED-B835-9A94FD03F231}">
      <dgm:prSet phldrT="[文字]"/>
      <dgm:spPr/>
      <dgm:t>
        <a:bodyPr/>
        <a:lstStyle/>
        <a:p>
          <a:r>
            <a:rPr lang="en-US" altLang="zh-TW" dirty="0" smtClean="0"/>
            <a:t>3D</a:t>
          </a:r>
          <a:br>
            <a:rPr lang="en-US" altLang="zh-TW" dirty="0" smtClean="0"/>
          </a:br>
          <a:r>
            <a:rPr lang="en-US" altLang="zh-TW" dirty="0" smtClean="0"/>
            <a:t>(A,B)</a:t>
          </a:r>
          <a:endParaRPr lang="zh-TW" altLang="en-US" dirty="0"/>
        </a:p>
      </dgm:t>
    </dgm:pt>
    <dgm:pt modelId="{BDDC29AB-4226-4486-9770-01A6489C6F12}" type="parTrans" cxnId="{F521F9B9-D876-4E6F-8567-7555B6DCDEEC}">
      <dgm:prSet/>
      <dgm:spPr/>
      <dgm:t>
        <a:bodyPr/>
        <a:lstStyle/>
        <a:p>
          <a:endParaRPr lang="zh-TW" altLang="en-US"/>
        </a:p>
      </dgm:t>
    </dgm:pt>
    <dgm:pt modelId="{ACD8503C-7AEA-4EF2-98BA-68DF07278DF2}" type="sibTrans" cxnId="{F521F9B9-D876-4E6F-8567-7555B6DCDEEC}">
      <dgm:prSet/>
      <dgm:spPr/>
      <dgm:t>
        <a:bodyPr/>
        <a:lstStyle/>
        <a:p>
          <a:endParaRPr lang="zh-TW" altLang="en-US"/>
        </a:p>
      </dgm:t>
    </dgm:pt>
    <dgm:pt modelId="{8F384E90-0306-49AA-9279-B4D8358DFD92}">
      <dgm:prSet phldrT="[文字]"/>
      <dgm:spPr/>
      <dgm:t>
        <a:bodyPr/>
        <a:lstStyle/>
        <a:p>
          <a:r>
            <a:rPr lang="en-US" altLang="zh-TW" dirty="0" smtClean="0"/>
            <a:t>mapping</a:t>
          </a:r>
          <a:br>
            <a:rPr lang="en-US" altLang="zh-TW" dirty="0" smtClean="0"/>
          </a:br>
          <a:r>
            <a:rPr lang="en-US" altLang="zh-TW" dirty="0" smtClean="0"/>
            <a:t>(A,B)</a:t>
          </a:r>
          <a:endParaRPr lang="zh-TW" altLang="en-US" dirty="0"/>
        </a:p>
      </dgm:t>
    </dgm:pt>
    <dgm:pt modelId="{940296DF-ACBB-4E34-BAAA-1C6487503EDF}" type="parTrans" cxnId="{F35238E9-A642-496E-A55E-300C8981BFF7}">
      <dgm:prSet/>
      <dgm:spPr/>
      <dgm:t>
        <a:bodyPr/>
        <a:lstStyle/>
        <a:p>
          <a:endParaRPr lang="zh-TW" altLang="en-US"/>
        </a:p>
      </dgm:t>
    </dgm:pt>
    <dgm:pt modelId="{E0DE25E1-733D-4BE8-9306-27032612ACE2}" type="sibTrans" cxnId="{F35238E9-A642-496E-A55E-300C8981BFF7}">
      <dgm:prSet/>
      <dgm:spPr/>
      <dgm:t>
        <a:bodyPr/>
        <a:lstStyle/>
        <a:p>
          <a:endParaRPr lang="zh-TW" altLang="en-US"/>
        </a:p>
      </dgm:t>
    </dgm:pt>
    <dgm:pt modelId="{0663567C-FA4D-47D4-9A18-23F0A5C913F3}">
      <dgm:prSet phldrT="[文字]"/>
      <dgm:spPr/>
      <dgm:t>
        <a:bodyPr/>
        <a:lstStyle/>
        <a:p>
          <a:r>
            <a:rPr lang="en-US" altLang="zh-TW" dirty="0" smtClean="0"/>
            <a:t>3D</a:t>
          </a:r>
          <a:br>
            <a:rPr lang="en-US" altLang="zh-TW" dirty="0" smtClean="0"/>
          </a:br>
          <a:r>
            <a:rPr lang="en-US" altLang="zh-TW" dirty="0" smtClean="0"/>
            <a:t>(A,B)</a:t>
          </a:r>
          <a:endParaRPr lang="zh-TW" altLang="en-US" dirty="0"/>
        </a:p>
      </dgm:t>
    </dgm:pt>
    <dgm:pt modelId="{6EA0BD45-7A6E-452D-9463-B640E17A1F89}" type="parTrans" cxnId="{249F7C7C-DDD4-4F7C-AB9B-499CEE4427C9}">
      <dgm:prSet/>
      <dgm:spPr/>
      <dgm:t>
        <a:bodyPr/>
        <a:lstStyle/>
        <a:p>
          <a:endParaRPr lang="zh-TW" altLang="en-US"/>
        </a:p>
      </dgm:t>
    </dgm:pt>
    <dgm:pt modelId="{6FFDDC07-CBA8-43C2-AADD-6EBDDC2E57A2}" type="sibTrans" cxnId="{249F7C7C-DDD4-4F7C-AB9B-499CEE4427C9}">
      <dgm:prSet/>
      <dgm:spPr/>
      <dgm:t>
        <a:bodyPr/>
        <a:lstStyle/>
        <a:p>
          <a:endParaRPr lang="zh-TW" altLang="en-US"/>
        </a:p>
      </dgm:t>
    </dgm:pt>
    <dgm:pt modelId="{6B10AA10-0920-487A-B096-44678C9C221F}">
      <dgm:prSet phldrT="[文字]"/>
      <dgm:spPr/>
      <dgm:t>
        <a:bodyPr/>
        <a:lstStyle/>
        <a:p>
          <a:r>
            <a:rPr lang="en-US" altLang="zh-TW" dirty="0" smtClean="0"/>
            <a:t>WWW</a:t>
          </a:r>
        </a:p>
        <a:p>
          <a:r>
            <a:rPr lang="en-US" altLang="zh-TW" dirty="0" smtClean="0"/>
            <a:t>(B,D)</a:t>
          </a:r>
          <a:endParaRPr lang="zh-TW" altLang="en-US" dirty="0"/>
        </a:p>
      </dgm:t>
    </dgm:pt>
    <dgm:pt modelId="{D7A067BE-BF51-49D0-BD7C-ADA81432060B}" type="parTrans" cxnId="{61522AC7-D825-4B25-9394-A8189864FDAE}">
      <dgm:prSet/>
      <dgm:spPr/>
      <dgm:t>
        <a:bodyPr/>
        <a:lstStyle/>
        <a:p>
          <a:endParaRPr lang="zh-TW" altLang="en-US"/>
        </a:p>
      </dgm:t>
    </dgm:pt>
    <dgm:pt modelId="{B1105598-2E69-404A-A16F-F303B3122259}" type="sibTrans" cxnId="{61522AC7-D825-4B25-9394-A8189864FDAE}">
      <dgm:prSet/>
      <dgm:spPr/>
      <dgm:t>
        <a:bodyPr/>
        <a:lstStyle/>
        <a:p>
          <a:endParaRPr lang="zh-TW" altLang="en-US"/>
        </a:p>
      </dgm:t>
    </dgm:pt>
    <dgm:pt modelId="{DEC212EF-3B3F-403D-B080-686F3FAE1AA1}">
      <dgm:prSet phldrT="[文字]"/>
      <dgm:spPr/>
      <dgm:t>
        <a:bodyPr/>
        <a:lstStyle/>
        <a:p>
          <a:r>
            <a:rPr lang="en-US" altLang="zh-TW" dirty="0" smtClean="0"/>
            <a:t>mapping</a:t>
          </a:r>
          <a:br>
            <a:rPr lang="en-US" altLang="zh-TW" dirty="0" smtClean="0"/>
          </a:br>
          <a:r>
            <a:rPr lang="en-US" altLang="zh-TW" dirty="0" smtClean="0"/>
            <a:t>(A,B)</a:t>
          </a:r>
          <a:endParaRPr lang="zh-TW" altLang="en-US" dirty="0"/>
        </a:p>
      </dgm:t>
    </dgm:pt>
    <dgm:pt modelId="{EAD62B4D-65C6-422D-A282-107D5FEB8A80}" type="parTrans" cxnId="{7072773B-AC88-4443-B1BE-7D2198ED6B2B}">
      <dgm:prSet/>
      <dgm:spPr/>
      <dgm:t>
        <a:bodyPr/>
        <a:lstStyle/>
        <a:p>
          <a:endParaRPr lang="zh-TW" altLang="en-US"/>
        </a:p>
      </dgm:t>
    </dgm:pt>
    <dgm:pt modelId="{3DD73FD4-7833-497E-9578-5B7AED66E04C}" type="sibTrans" cxnId="{7072773B-AC88-4443-B1BE-7D2198ED6B2B}">
      <dgm:prSet/>
      <dgm:spPr/>
      <dgm:t>
        <a:bodyPr/>
        <a:lstStyle/>
        <a:p>
          <a:endParaRPr lang="zh-TW" altLang="en-US"/>
        </a:p>
      </dgm:t>
    </dgm:pt>
    <dgm:pt modelId="{5F9A0AA0-111C-43F7-B48F-DEE40356B38A}" type="pres">
      <dgm:prSet presAssocID="{529016D2-1683-4584-BA1E-5D3F79315144}" presName="hierChild1" presStyleCnt="0">
        <dgm:presLayoutVars>
          <dgm:chPref val="1"/>
          <dgm:dir/>
          <dgm:animOne val="branch"/>
          <dgm:animLvl val="lvl"/>
          <dgm:resizeHandles/>
        </dgm:presLayoutVars>
      </dgm:prSet>
      <dgm:spPr/>
      <dgm:t>
        <a:bodyPr/>
        <a:lstStyle/>
        <a:p>
          <a:endParaRPr lang="zh-TW" altLang="en-US"/>
        </a:p>
      </dgm:t>
    </dgm:pt>
    <dgm:pt modelId="{C0C0262C-919B-4F23-BFA9-3F11A1A5D461}" type="pres">
      <dgm:prSet presAssocID="{59E390FE-F405-4B5C-A6A8-96AAB28A1E97}" presName="hierRoot1" presStyleCnt="0"/>
      <dgm:spPr/>
    </dgm:pt>
    <dgm:pt modelId="{944EAF17-CA92-4748-BA93-A51E10C03B2C}" type="pres">
      <dgm:prSet presAssocID="{59E390FE-F405-4B5C-A6A8-96AAB28A1E97}" presName="composite" presStyleCnt="0"/>
      <dgm:spPr/>
    </dgm:pt>
    <dgm:pt modelId="{803B5ADA-9026-49FC-8396-C8D400179248}" type="pres">
      <dgm:prSet presAssocID="{59E390FE-F405-4B5C-A6A8-96AAB28A1E97}" presName="background" presStyleLbl="node0" presStyleIdx="0" presStyleCnt="1"/>
      <dgm:spPr/>
    </dgm:pt>
    <dgm:pt modelId="{5DA951C2-B267-4303-8A5B-EB06B6827FA0}" type="pres">
      <dgm:prSet presAssocID="{59E390FE-F405-4B5C-A6A8-96AAB28A1E97}" presName="text" presStyleLbl="fgAcc0" presStyleIdx="0" presStyleCnt="1">
        <dgm:presLayoutVars>
          <dgm:chPref val="3"/>
        </dgm:presLayoutVars>
      </dgm:prSet>
      <dgm:spPr/>
      <dgm:t>
        <a:bodyPr/>
        <a:lstStyle/>
        <a:p>
          <a:endParaRPr lang="zh-TW" altLang="en-US"/>
        </a:p>
      </dgm:t>
    </dgm:pt>
    <dgm:pt modelId="{E8D1B68C-5880-46F3-B2B4-AF0F14A6D893}" type="pres">
      <dgm:prSet presAssocID="{59E390FE-F405-4B5C-A6A8-96AAB28A1E97}" presName="hierChild2" presStyleCnt="0"/>
      <dgm:spPr/>
    </dgm:pt>
    <dgm:pt modelId="{D1E51B1B-72CF-4D4B-B9FE-7B7646C52846}" type="pres">
      <dgm:prSet presAssocID="{AB611F64-2B90-4E2B-9BB6-4D9B1EA0BBAF}" presName="Name10" presStyleLbl="parChTrans1D2" presStyleIdx="0" presStyleCnt="4"/>
      <dgm:spPr/>
      <dgm:t>
        <a:bodyPr/>
        <a:lstStyle/>
        <a:p>
          <a:endParaRPr lang="zh-TW" altLang="en-US"/>
        </a:p>
      </dgm:t>
    </dgm:pt>
    <dgm:pt modelId="{5D7139C7-C51D-4191-99B9-8C3573F0C630}" type="pres">
      <dgm:prSet presAssocID="{3EF1173E-3A7C-4736-BEDD-1A99FD5D501D}" presName="hierRoot2" presStyleCnt="0"/>
      <dgm:spPr/>
    </dgm:pt>
    <dgm:pt modelId="{084EF090-D9ED-4616-BC98-5B3AA3395090}" type="pres">
      <dgm:prSet presAssocID="{3EF1173E-3A7C-4736-BEDD-1A99FD5D501D}" presName="composite2" presStyleCnt="0"/>
      <dgm:spPr/>
    </dgm:pt>
    <dgm:pt modelId="{074F95CC-F889-4D05-A58B-40B4B70D58C5}" type="pres">
      <dgm:prSet presAssocID="{3EF1173E-3A7C-4736-BEDD-1A99FD5D501D}" presName="background2" presStyleLbl="node2" presStyleIdx="0" presStyleCnt="4"/>
      <dgm:spPr/>
    </dgm:pt>
    <dgm:pt modelId="{553EA104-0A69-49E9-86D3-6098197846F7}" type="pres">
      <dgm:prSet presAssocID="{3EF1173E-3A7C-4736-BEDD-1A99FD5D501D}" presName="text2" presStyleLbl="fgAcc2" presStyleIdx="0" presStyleCnt="4">
        <dgm:presLayoutVars>
          <dgm:chPref val="3"/>
        </dgm:presLayoutVars>
      </dgm:prSet>
      <dgm:spPr/>
      <dgm:t>
        <a:bodyPr/>
        <a:lstStyle/>
        <a:p>
          <a:endParaRPr lang="zh-TW" altLang="en-US"/>
        </a:p>
      </dgm:t>
    </dgm:pt>
    <dgm:pt modelId="{0475AEB8-B1DE-4BE7-98D7-B17D32F35D5F}" type="pres">
      <dgm:prSet presAssocID="{3EF1173E-3A7C-4736-BEDD-1A99FD5D501D}" presName="hierChild3" presStyleCnt="0"/>
      <dgm:spPr/>
    </dgm:pt>
    <dgm:pt modelId="{75CC7E12-9CC8-42C2-A7A0-38F5D33DD157}" type="pres">
      <dgm:prSet presAssocID="{BDDC29AB-4226-4486-9770-01A6489C6F12}" presName="Name10" presStyleLbl="parChTrans1D2" presStyleIdx="1" presStyleCnt="4"/>
      <dgm:spPr/>
      <dgm:t>
        <a:bodyPr/>
        <a:lstStyle/>
        <a:p>
          <a:endParaRPr lang="zh-TW" altLang="en-US"/>
        </a:p>
      </dgm:t>
    </dgm:pt>
    <dgm:pt modelId="{C980CA5A-0697-494C-A760-8304536682F8}" type="pres">
      <dgm:prSet presAssocID="{023BDB71-E448-4CED-B835-9A94FD03F231}" presName="hierRoot2" presStyleCnt="0"/>
      <dgm:spPr/>
    </dgm:pt>
    <dgm:pt modelId="{B3BA9333-0998-4A1F-A975-109E401F743F}" type="pres">
      <dgm:prSet presAssocID="{023BDB71-E448-4CED-B835-9A94FD03F231}" presName="composite2" presStyleCnt="0"/>
      <dgm:spPr/>
    </dgm:pt>
    <dgm:pt modelId="{57184FA6-87E6-4AF4-82AA-E5FCD3604F11}" type="pres">
      <dgm:prSet presAssocID="{023BDB71-E448-4CED-B835-9A94FD03F231}" presName="background2" presStyleLbl="node2" presStyleIdx="1" presStyleCnt="4"/>
      <dgm:spPr/>
    </dgm:pt>
    <dgm:pt modelId="{5B271FAA-175D-473B-95F0-19583C786C7E}" type="pres">
      <dgm:prSet presAssocID="{023BDB71-E448-4CED-B835-9A94FD03F231}" presName="text2" presStyleLbl="fgAcc2" presStyleIdx="1" presStyleCnt="4">
        <dgm:presLayoutVars>
          <dgm:chPref val="3"/>
        </dgm:presLayoutVars>
      </dgm:prSet>
      <dgm:spPr/>
      <dgm:t>
        <a:bodyPr/>
        <a:lstStyle/>
        <a:p>
          <a:endParaRPr lang="zh-TW" altLang="en-US"/>
        </a:p>
      </dgm:t>
    </dgm:pt>
    <dgm:pt modelId="{5D9B5B5A-9F09-4898-A355-B2915D8C8C38}" type="pres">
      <dgm:prSet presAssocID="{023BDB71-E448-4CED-B835-9A94FD03F231}" presName="hierChild3" presStyleCnt="0"/>
      <dgm:spPr/>
    </dgm:pt>
    <dgm:pt modelId="{4BF9389E-7181-4205-ABD4-2ADDD0AAAAB6}" type="pres">
      <dgm:prSet presAssocID="{EAD62B4D-65C6-422D-A282-107D5FEB8A80}" presName="Name17" presStyleLbl="parChTrans1D3" presStyleIdx="0" presStyleCnt="2"/>
      <dgm:spPr/>
      <dgm:t>
        <a:bodyPr/>
        <a:lstStyle/>
        <a:p>
          <a:endParaRPr lang="zh-TW" altLang="en-US"/>
        </a:p>
      </dgm:t>
    </dgm:pt>
    <dgm:pt modelId="{0282045C-B53F-4611-B2AD-90DA8E0FA305}" type="pres">
      <dgm:prSet presAssocID="{DEC212EF-3B3F-403D-B080-686F3FAE1AA1}" presName="hierRoot3" presStyleCnt="0"/>
      <dgm:spPr/>
    </dgm:pt>
    <dgm:pt modelId="{B2F2AD5A-B305-449B-98BF-E6E884F45A1B}" type="pres">
      <dgm:prSet presAssocID="{DEC212EF-3B3F-403D-B080-686F3FAE1AA1}" presName="composite3" presStyleCnt="0"/>
      <dgm:spPr/>
    </dgm:pt>
    <dgm:pt modelId="{9093CF71-AC47-413B-BC80-1E23CBBFAAA1}" type="pres">
      <dgm:prSet presAssocID="{DEC212EF-3B3F-403D-B080-686F3FAE1AA1}" presName="background3" presStyleLbl="node3" presStyleIdx="0" presStyleCnt="2"/>
      <dgm:spPr/>
    </dgm:pt>
    <dgm:pt modelId="{1381CF13-2AB1-402D-B187-9D9C062EAD3C}" type="pres">
      <dgm:prSet presAssocID="{DEC212EF-3B3F-403D-B080-686F3FAE1AA1}" presName="text3" presStyleLbl="fgAcc3" presStyleIdx="0" presStyleCnt="2">
        <dgm:presLayoutVars>
          <dgm:chPref val="3"/>
        </dgm:presLayoutVars>
      </dgm:prSet>
      <dgm:spPr/>
      <dgm:t>
        <a:bodyPr/>
        <a:lstStyle/>
        <a:p>
          <a:endParaRPr lang="zh-TW" altLang="en-US"/>
        </a:p>
      </dgm:t>
    </dgm:pt>
    <dgm:pt modelId="{927839E6-ED7C-42C1-A536-4D4D8BCD26E6}" type="pres">
      <dgm:prSet presAssocID="{DEC212EF-3B3F-403D-B080-686F3FAE1AA1}" presName="hierChild4" presStyleCnt="0"/>
      <dgm:spPr/>
    </dgm:pt>
    <dgm:pt modelId="{E774D873-0A86-4724-9F19-5B46230AD458}" type="pres">
      <dgm:prSet presAssocID="{940296DF-ACBB-4E34-BAAA-1C6487503EDF}" presName="Name10" presStyleLbl="parChTrans1D2" presStyleIdx="2" presStyleCnt="4"/>
      <dgm:spPr/>
      <dgm:t>
        <a:bodyPr/>
        <a:lstStyle/>
        <a:p>
          <a:endParaRPr lang="zh-TW" altLang="en-US"/>
        </a:p>
      </dgm:t>
    </dgm:pt>
    <dgm:pt modelId="{92CCABCB-F2A2-40E4-A5FA-B2C36F6388A1}" type="pres">
      <dgm:prSet presAssocID="{8F384E90-0306-49AA-9279-B4D8358DFD92}" presName="hierRoot2" presStyleCnt="0"/>
      <dgm:spPr/>
    </dgm:pt>
    <dgm:pt modelId="{7E8AB0ED-AC36-4CD2-AEC1-9B7883591809}" type="pres">
      <dgm:prSet presAssocID="{8F384E90-0306-49AA-9279-B4D8358DFD92}" presName="composite2" presStyleCnt="0"/>
      <dgm:spPr/>
    </dgm:pt>
    <dgm:pt modelId="{A8786661-75F5-43B7-AF3D-A1E9D16E6A95}" type="pres">
      <dgm:prSet presAssocID="{8F384E90-0306-49AA-9279-B4D8358DFD92}" presName="background2" presStyleLbl="node2" presStyleIdx="2" presStyleCnt="4"/>
      <dgm:spPr/>
    </dgm:pt>
    <dgm:pt modelId="{7E5AF28A-1669-4A96-A26C-DE12E592B391}" type="pres">
      <dgm:prSet presAssocID="{8F384E90-0306-49AA-9279-B4D8358DFD92}" presName="text2" presStyleLbl="fgAcc2" presStyleIdx="2" presStyleCnt="4">
        <dgm:presLayoutVars>
          <dgm:chPref val="3"/>
        </dgm:presLayoutVars>
      </dgm:prSet>
      <dgm:spPr/>
      <dgm:t>
        <a:bodyPr/>
        <a:lstStyle/>
        <a:p>
          <a:endParaRPr lang="zh-TW" altLang="en-US"/>
        </a:p>
      </dgm:t>
    </dgm:pt>
    <dgm:pt modelId="{DD8557EF-D9F8-4B19-92A0-3D20495ED377}" type="pres">
      <dgm:prSet presAssocID="{8F384E90-0306-49AA-9279-B4D8358DFD92}" presName="hierChild3" presStyleCnt="0"/>
      <dgm:spPr/>
    </dgm:pt>
    <dgm:pt modelId="{CB1B6B82-8307-4818-B39F-D09EBCF091C3}" type="pres">
      <dgm:prSet presAssocID="{6EA0BD45-7A6E-452D-9463-B640E17A1F89}" presName="Name17" presStyleLbl="parChTrans1D3" presStyleIdx="1" presStyleCnt="2"/>
      <dgm:spPr/>
      <dgm:t>
        <a:bodyPr/>
        <a:lstStyle/>
        <a:p>
          <a:endParaRPr lang="zh-TW" altLang="en-US"/>
        </a:p>
      </dgm:t>
    </dgm:pt>
    <dgm:pt modelId="{A53FD2A7-49BC-485C-8AAF-4E39E8D4B38D}" type="pres">
      <dgm:prSet presAssocID="{0663567C-FA4D-47D4-9A18-23F0A5C913F3}" presName="hierRoot3" presStyleCnt="0"/>
      <dgm:spPr/>
    </dgm:pt>
    <dgm:pt modelId="{15DD0923-0C5D-4C71-BF48-AE9EAF7FB12F}" type="pres">
      <dgm:prSet presAssocID="{0663567C-FA4D-47D4-9A18-23F0A5C913F3}" presName="composite3" presStyleCnt="0"/>
      <dgm:spPr/>
    </dgm:pt>
    <dgm:pt modelId="{BDC3C1DC-0FDD-4A28-BB2E-801F612A83AC}" type="pres">
      <dgm:prSet presAssocID="{0663567C-FA4D-47D4-9A18-23F0A5C913F3}" presName="background3" presStyleLbl="node3" presStyleIdx="1" presStyleCnt="2"/>
      <dgm:spPr/>
    </dgm:pt>
    <dgm:pt modelId="{A03588A6-71CF-4E00-B749-DFD80A20AF20}" type="pres">
      <dgm:prSet presAssocID="{0663567C-FA4D-47D4-9A18-23F0A5C913F3}" presName="text3" presStyleLbl="fgAcc3" presStyleIdx="1" presStyleCnt="2">
        <dgm:presLayoutVars>
          <dgm:chPref val="3"/>
        </dgm:presLayoutVars>
      </dgm:prSet>
      <dgm:spPr/>
      <dgm:t>
        <a:bodyPr/>
        <a:lstStyle/>
        <a:p>
          <a:endParaRPr lang="zh-TW" altLang="en-US"/>
        </a:p>
      </dgm:t>
    </dgm:pt>
    <dgm:pt modelId="{8FFE8EC4-1286-4903-8A5A-4D9A19393E70}" type="pres">
      <dgm:prSet presAssocID="{0663567C-FA4D-47D4-9A18-23F0A5C913F3}" presName="hierChild4" presStyleCnt="0"/>
      <dgm:spPr/>
    </dgm:pt>
    <dgm:pt modelId="{D080D245-1C28-4634-8CB7-69CEC824809F}" type="pres">
      <dgm:prSet presAssocID="{D7A067BE-BF51-49D0-BD7C-ADA81432060B}" presName="Name10" presStyleLbl="parChTrans1D2" presStyleIdx="3" presStyleCnt="4"/>
      <dgm:spPr/>
      <dgm:t>
        <a:bodyPr/>
        <a:lstStyle/>
        <a:p>
          <a:endParaRPr lang="zh-TW" altLang="en-US"/>
        </a:p>
      </dgm:t>
    </dgm:pt>
    <dgm:pt modelId="{C3CF4BB1-03C8-43D6-B49C-DBAFFB8F9257}" type="pres">
      <dgm:prSet presAssocID="{6B10AA10-0920-487A-B096-44678C9C221F}" presName="hierRoot2" presStyleCnt="0"/>
      <dgm:spPr/>
    </dgm:pt>
    <dgm:pt modelId="{2A8BBD82-4897-4088-AA69-22298725CDCC}" type="pres">
      <dgm:prSet presAssocID="{6B10AA10-0920-487A-B096-44678C9C221F}" presName="composite2" presStyleCnt="0"/>
      <dgm:spPr/>
    </dgm:pt>
    <dgm:pt modelId="{750DD7DA-624C-4D1B-9635-F844B9E9DF23}" type="pres">
      <dgm:prSet presAssocID="{6B10AA10-0920-487A-B096-44678C9C221F}" presName="background2" presStyleLbl="node2" presStyleIdx="3" presStyleCnt="4"/>
      <dgm:spPr/>
    </dgm:pt>
    <dgm:pt modelId="{E3805037-6E02-4A36-9957-2A9D6592A0FF}" type="pres">
      <dgm:prSet presAssocID="{6B10AA10-0920-487A-B096-44678C9C221F}" presName="text2" presStyleLbl="fgAcc2" presStyleIdx="3" presStyleCnt="4">
        <dgm:presLayoutVars>
          <dgm:chPref val="3"/>
        </dgm:presLayoutVars>
      </dgm:prSet>
      <dgm:spPr/>
      <dgm:t>
        <a:bodyPr/>
        <a:lstStyle/>
        <a:p>
          <a:endParaRPr lang="zh-TW" altLang="en-US"/>
        </a:p>
      </dgm:t>
    </dgm:pt>
    <dgm:pt modelId="{2E7EE87D-4714-484E-9BD3-23F4BB01DF9D}" type="pres">
      <dgm:prSet presAssocID="{6B10AA10-0920-487A-B096-44678C9C221F}" presName="hierChild3" presStyleCnt="0"/>
      <dgm:spPr/>
    </dgm:pt>
  </dgm:ptLst>
  <dgm:cxnLst>
    <dgm:cxn modelId="{F35238E9-A642-496E-A55E-300C8981BFF7}" srcId="{59E390FE-F405-4B5C-A6A8-96AAB28A1E97}" destId="{8F384E90-0306-49AA-9279-B4D8358DFD92}" srcOrd="2" destOrd="0" parTransId="{940296DF-ACBB-4E34-BAAA-1C6487503EDF}" sibTransId="{E0DE25E1-733D-4BE8-9306-27032612ACE2}"/>
    <dgm:cxn modelId="{CE09A5DC-BD09-402F-9F8B-39920B63BFD7}" srcId="{59E390FE-F405-4B5C-A6A8-96AAB28A1E97}" destId="{3EF1173E-3A7C-4736-BEDD-1A99FD5D501D}" srcOrd="0" destOrd="0" parTransId="{AB611F64-2B90-4E2B-9BB6-4D9B1EA0BBAF}" sibTransId="{C35B22D4-7D5A-4772-896D-A20F2662E1C9}"/>
    <dgm:cxn modelId="{61522AC7-D825-4B25-9394-A8189864FDAE}" srcId="{59E390FE-F405-4B5C-A6A8-96AAB28A1E97}" destId="{6B10AA10-0920-487A-B096-44678C9C221F}" srcOrd="3" destOrd="0" parTransId="{D7A067BE-BF51-49D0-BD7C-ADA81432060B}" sibTransId="{B1105598-2E69-404A-A16F-F303B3122259}"/>
    <dgm:cxn modelId="{FD2EA0BF-6DA7-4D7D-AC2B-95228E79E0A2}" type="presOf" srcId="{D7A067BE-BF51-49D0-BD7C-ADA81432060B}" destId="{D080D245-1C28-4634-8CB7-69CEC824809F}" srcOrd="0" destOrd="0" presId="urn:microsoft.com/office/officeart/2005/8/layout/hierarchy1"/>
    <dgm:cxn modelId="{E554731E-8F56-42FA-AD59-D445E0D8572F}" type="presOf" srcId="{940296DF-ACBB-4E34-BAAA-1C6487503EDF}" destId="{E774D873-0A86-4724-9F19-5B46230AD458}" srcOrd="0" destOrd="0" presId="urn:microsoft.com/office/officeart/2005/8/layout/hierarchy1"/>
    <dgm:cxn modelId="{8FABB271-A697-4AA2-9F91-2ACC4F75A66C}" type="presOf" srcId="{6EA0BD45-7A6E-452D-9463-B640E17A1F89}" destId="{CB1B6B82-8307-4818-B39F-D09EBCF091C3}" srcOrd="0" destOrd="0" presId="urn:microsoft.com/office/officeart/2005/8/layout/hierarchy1"/>
    <dgm:cxn modelId="{5E531538-8C9F-404F-9AFE-BE959ECAFC10}" type="presOf" srcId="{59E390FE-F405-4B5C-A6A8-96AAB28A1E97}" destId="{5DA951C2-B267-4303-8A5B-EB06B6827FA0}" srcOrd="0" destOrd="0" presId="urn:microsoft.com/office/officeart/2005/8/layout/hierarchy1"/>
    <dgm:cxn modelId="{4B264B4E-0929-4E62-8BA1-99F289E9545B}" type="presOf" srcId="{3EF1173E-3A7C-4736-BEDD-1A99FD5D501D}" destId="{553EA104-0A69-49E9-86D3-6098197846F7}" srcOrd="0" destOrd="0" presId="urn:microsoft.com/office/officeart/2005/8/layout/hierarchy1"/>
    <dgm:cxn modelId="{50D0177E-0D1C-4E15-A816-DD4B338F851B}" type="presOf" srcId="{DEC212EF-3B3F-403D-B080-686F3FAE1AA1}" destId="{1381CF13-2AB1-402D-B187-9D9C062EAD3C}" srcOrd="0" destOrd="0" presId="urn:microsoft.com/office/officeart/2005/8/layout/hierarchy1"/>
    <dgm:cxn modelId="{7072773B-AC88-4443-B1BE-7D2198ED6B2B}" srcId="{023BDB71-E448-4CED-B835-9A94FD03F231}" destId="{DEC212EF-3B3F-403D-B080-686F3FAE1AA1}" srcOrd="0" destOrd="0" parTransId="{EAD62B4D-65C6-422D-A282-107D5FEB8A80}" sibTransId="{3DD73FD4-7833-497E-9578-5B7AED66E04C}"/>
    <dgm:cxn modelId="{B3427D29-0745-4EC8-BE18-0968841AB7FD}" type="presOf" srcId="{6B10AA10-0920-487A-B096-44678C9C221F}" destId="{E3805037-6E02-4A36-9957-2A9D6592A0FF}" srcOrd="0" destOrd="0" presId="urn:microsoft.com/office/officeart/2005/8/layout/hierarchy1"/>
    <dgm:cxn modelId="{AAD035BC-0DBE-4B97-95CD-FA28DB167001}" type="presOf" srcId="{EAD62B4D-65C6-422D-A282-107D5FEB8A80}" destId="{4BF9389E-7181-4205-ABD4-2ADDD0AAAAB6}" srcOrd="0" destOrd="0" presId="urn:microsoft.com/office/officeart/2005/8/layout/hierarchy1"/>
    <dgm:cxn modelId="{01CF1D8E-C20E-4199-81B2-4B04D1E1FA3C}" type="presOf" srcId="{529016D2-1683-4584-BA1E-5D3F79315144}" destId="{5F9A0AA0-111C-43F7-B48F-DEE40356B38A}" srcOrd="0" destOrd="0" presId="urn:microsoft.com/office/officeart/2005/8/layout/hierarchy1"/>
    <dgm:cxn modelId="{60B8BC7A-0D41-49F5-A932-26454D70980F}" srcId="{529016D2-1683-4584-BA1E-5D3F79315144}" destId="{59E390FE-F405-4B5C-A6A8-96AAB28A1E97}" srcOrd="0" destOrd="0" parTransId="{DC35FC4F-7933-45EC-8C24-98D81CA61A1F}" sibTransId="{CEF2194D-FB6D-44F1-AE99-C26A74322B53}"/>
    <dgm:cxn modelId="{249F7C7C-DDD4-4F7C-AB9B-499CEE4427C9}" srcId="{8F384E90-0306-49AA-9279-B4D8358DFD92}" destId="{0663567C-FA4D-47D4-9A18-23F0A5C913F3}" srcOrd="0" destOrd="0" parTransId="{6EA0BD45-7A6E-452D-9463-B640E17A1F89}" sibTransId="{6FFDDC07-CBA8-43C2-AADD-6EBDDC2E57A2}"/>
    <dgm:cxn modelId="{F521F9B9-D876-4E6F-8567-7555B6DCDEEC}" srcId="{59E390FE-F405-4B5C-A6A8-96AAB28A1E97}" destId="{023BDB71-E448-4CED-B835-9A94FD03F231}" srcOrd="1" destOrd="0" parTransId="{BDDC29AB-4226-4486-9770-01A6489C6F12}" sibTransId="{ACD8503C-7AEA-4EF2-98BA-68DF07278DF2}"/>
    <dgm:cxn modelId="{6EDE0F04-29F1-4DDF-82B1-4AD1C2E9C0E7}" type="presOf" srcId="{023BDB71-E448-4CED-B835-9A94FD03F231}" destId="{5B271FAA-175D-473B-95F0-19583C786C7E}" srcOrd="0" destOrd="0" presId="urn:microsoft.com/office/officeart/2005/8/layout/hierarchy1"/>
    <dgm:cxn modelId="{29C124B6-84DA-491B-9A55-206E655BFD12}" type="presOf" srcId="{AB611F64-2B90-4E2B-9BB6-4D9B1EA0BBAF}" destId="{D1E51B1B-72CF-4D4B-B9FE-7B7646C52846}" srcOrd="0" destOrd="0" presId="urn:microsoft.com/office/officeart/2005/8/layout/hierarchy1"/>
    <dgm:cxn modelId="{09F68422-4385-4776-8504-7CB94C7AB784}" type="presOf" srcId="{0663567C-FA4D-47D4-9A18-23F0A5C913F3}" destId="{A03588A6-71CF-4E00-B749-DFD80A20AF20}" srcOrd="0" destOrd="0" presId="urn:microsoft.com/office/officeart/2005/8/layout/hierarchy1"/>
    <dgm:cxn modelId="{858D1F2B-AFA4-4FE3-996E-F95879775A66}" type="presOf" srcId="{8F384E90-0306-49AA-9279-B4D8358DFD92}" destId="{7E5AF28A-1669-4A96-A26C-DE12E592B391}" srcOrd="0" destOrd="0" presId="urn:microsoft.com/office/officeart/2005/8/layout/hierarchy1"/>
    <dgm:cxn modelId="{09F266AB-F4E1-4F9B-A9AF-B75459AFAEE1}" type="presOf" srcId="{BDDC29AB-4226-4486-9770-01A6489C6F12}" destId="{75CC7E12-9CC8-42C2-A7A0-38F5D33DD157}" srcOrd="0" destOrd="0" presId="urn:microsoft.com/office/officeart/2005/8/layout/hierarchy1"/>
    <dgm:cxn modelId="{F97020BC-329C-4314-9F06-DF926E9D139E}" type="presParOf" srcId="{5F9A0AA0-111C-43F7-B48F-DEE40356B38A}" destId="{C0C0262C-919B-4F23-BFA9-3F11A1A5D461}" srcOrd="0" destOrd="0" presId="urn:microsoft.com/office/officeart/2005/8/layout/hierarchy1"/>
    <dgm:cxn modelId="{30A0D9A4-DC5F-479F-B35C-B71F2E5C527B}" type="presParOf" srcId="{C0C0262C-919B-4F23-BFA9-3F11A1A5D461}" destId="{944EAF17-CA92-4748-BA93-A51E10C03B2C}" srcOrd="0" destOrd="0" presId="urn:microsoft.com/office/officeart/2005/8/layout/hierarchy1"/>
    <dgm:cxn modelId="{D18D9316-A457-41D8-8556-15C0B8CE3DBC}" type="presParOf" srcId="{944EAF17-CA92-4748-BA93-A51E10C03B2C}" destId="{803B5ADA-9026-49FC-8396-C8D400179248}" srcOrd="0" destOrd="0" presId="urn:microsoft.com/office/officeart/2005/8/layout/hierarchy1"/>
    <dgm:cxn modelId="{B0193836-88C5-4DA1-A520-CB833C776B52}" type="presParOf" srcId="{944EAF17-CA92-4748-BA93-A51E10C03B2C}" destId="{5DA951C2-B267-4303-8A5B-EB06B6827FA0}" srcOrd="1" destOrd="0" presId="urn:microsoft.com/office/officeart/2005/8/layout/hierarchy1"/>
    <dgm:cxn modelId="{736F1105-7A89-4E8A-9C97-176F9086F604}" type="presParOf" srcId="{C0C0262C-919B-4F23-BFA9-3F11A1A5D461}" destId="{E8D1B68C-5880-46F3-B2B4-AF0F14A6D893}" srcOrd="1" destOrd="0" presId="urn:microsoft.com/office/officeart/2005/8/layout/hierarchy1"/>
    <dgm:cxn modelId="{E21DA262-DB5D-4666-9C52-DEAE7505BAE0}" type="presParOf" srcId="{E8D1B68C-5880-46F3-B2B4-AF0F14A6D893}" destId="{D1E51B1B-72CF-4D4B-B9FE-7B7646C52846}" srcOrd="0" destOrd="0" presId="urn:microsoft.com/office/officeart/2005/8/layout/hierarchy1"/>
    <dgm:cxn modelId="{47EAB5E2-BAD6-44A4-8603-A43D67AA2034}" type="presParOf" srcId="{E8D1B68C-5880-46F3-B2B4-AF0F14A6D893}" destId="{5D7139C7-C51D-4191-99B9-8C3573F0C630}" srcOrd="1" destOrd="0" presId="urn:microsoft.com/office/officeart/2005/8/layout/hierarchy1"/>
    <dgm:cxn modelId="{A2CCF6D1-9138-4AD2-A357-2E8E3E9B841A}" type="presParOf" srcId="{5D7139C7-C51D-4191-99B9-8C3573F0C630}" destId="{084EF090-D9ED-4616-BC98-5B3AA3395090}" srcOrd="0" destOrd="0" presId="urn:microsoft.com/office/officeart/2005/8/layout/hierarchy1"/>
    <dgm:cxn modelId="{3FFC74DC-1AD7-4678-BE28-DF6DED16A56D}" type="presParOf" srcId="{084EF090-D9ED-4616-BC98-5B3AA3395090}" destId="{074F95CC-F889-4D05-A58B-40B4B70D58C5}" srcOrd="0" destOrd="0" presId="urn:microsoft.com/office/officeart/2005/8/layout/hierarchy1"/>
    <dgm:cxn modelId="{EB2EF932-83B3-4E09-B7A2-32EA61D6B104}" type="presParOf" srcId="{084EF090-D9ED-4616-BC98-5B3AA3395090}" destId="{553EA104-0A69-49E9-86D3-6098197846F7}" srcOrd="1" destOrd="0" presId="urn:microsoft.com/office/officeart/2005/8/layout/hierarchy1"/>
    <dgm:cxn modelId="{5BE95E47-8590-42BF-971C-F5B01817F78F}" type="presParOf" srcId="{5D7139C7-C51D-4191-99B9-8C3573F0C630}" destId="{0475AEB8-B1DE-4BE7-98D7-B17D32F35D5F}" srcOrd="1" destOrd="0" presId="urn:microsoft.com/office/officeart/2005/8/layout/hierarchy1"/>
    <dgm:cxn modelId="{1E5E4DBE-CD66-4357-AC57-5FF0C0D726F7}" type="presParOf" srcId="{E8D1B68C-5880-46F3-B2B4-AF0F14A6D893}" destId="{75CC7E12-9CC8-42C2-A7A0-38F5D33DD157}" srcOrd="2" destOrd="0" presId="urn:microsoft.com/office/officeart/2005/8/layout/hierarchy1"/>
    <dgm:cxn modelId="{551FAD07-4D5F-43CF-8CE9-461ED58DD4AE}" type="presParOf" srcId="{E8D1B68C-5880-46F3-B2B4-AF0F14A6D893}" destId="{C980CA5A-0697-494C-A760-8304536682F8}" srcOrd="3" destOrd="0" presId="urn:microsoft.com/office/officeart/2005/8/layout/hierarchy1"/>
    <dgm:cxn modelId="{DE15C286-246C-4D90-9E39-8540F06EC589}" type="presParOf" srcId="{C980CA5A-0697-494C-A760-8304536682F8}" destId="{B3BA9333-0998-4A1F-A975-109E401F743F}" srcOrd="0" destOrd="0" presId="urn:microsoft.com/office/officeart/2005/8/layout/hierarchy1"/>
    <dgm:cxn modelId="{25415CD1-2CA4-403A-BCBB-73118DDF7871}" type="presParOf" srcId="{B3BA9333-0998-4A1F-A975-109E401F743F}" destId="{57184FA6-87E6-4AF4-82AA-E5FCD3604F11}" srcOrd="0" destOrd="0" presId="urn:microsoft.com/office/officeart/2005/8/layout/hierarchy1"/>
    <dgm:cxn modelId="{B3993C0A-9B2A-4601-A71D-F3C42A357170}" type="presParOf" srcId="{B3BA9333-0998-4A1F-A975-109E401F743F}" destId="{5B271FAA-175D-473B-95F0-19583C786C7E}" srcOrd="1" destOrd="0" presId="urn:microsoft.com/office/officeart/2005/8/layout/hierarchy1"/>
    <dgm:cxn modelId="{411C9D0C-B3A9-4658-9C05-978A738DACFE}" type="presParOf" srcId="{C980CA5A-0697-494C-A760-8304536682F8}" destId="{5D9B5B5A-9F09-4898-A355-B2915D8C8C38}" srcOrd="1" destOrd="0" presId="urn:microsoft.com/office/officeart/2005/8/layout/hierarchy1"/>
    <dgm:cxn modelId="{50353442-4376-49F3-AC12-4489072E0D83}" type="presParOf" srcId="{5D9B5B5A-9F09-4898-A355-B2915D8C8C38}" destId="{4BF9389E-7181-4205-ABD4-2ADDD0AAAAB6}" srcOrd="0" destOrd="0" presId="urn:microsoft.com/office/officeart/2005/8/layout/hierarchy1"/>
    <dgm:cxn modelId="{6F956FC5-0FA9-4A61-AA0C-9129930B0A85}" type="presParOf" srcId="{5D9B5B5A-9F09-4898-A355-B2915D8C8C38}" destId="{0282045C-B53F-4611-B2AD-90DA8E0FA305}" srcOrd="1" destOrd="0" presId="urn:microsoft.com/office/officeart/2005/8/layout/hierarchy1"/>
    <dgm:cxn modelId="{32CD70A1-508A-491C-B6F3-027DDB8002D6}" type="presParOf" srcId="{0282045C-B53F-4611-B2AD-90DA8E0FA305}" destId="{B2F2AD5A-B305-449B-98BF-E6E884F45A1B}" srcOrd="0" destOrd="0" presId="urn:microsoft.com/office/officeart/2005/8/layout/hierarchy1"/>
    <dgm:cxn modelId="{338C18A9-0AAB-47AC-B5BA-607C79532E96}" type="presParOf" srcId="{B2F2AD5A-B305-449B-98BF-E6E884F45A1B}" destId="{9093CF71-AC47-413B-BC80-1E23CBBFAAA1}" srcOrd="0" destOrd="0" presId="urn:microsoft.com/office/officeart/2005/8/layout/hierarchy1"/>
    <dgm:cxn modelId="{41FEA13D-35D1-4B16-8253-D9740A323174}" type="presParOf" srcId="{B2F2AD5A-B305-449B-98BF-E6E884F45A1B}" destId="{1381CF13-2AB1-402D-B187-9D9C062EAD3C}" srcOrd="1" destOrd="0" presId="urn:microsoft.com/office/officeart/2005/8/layout/hierarchy1"/>
    <dgm:cxn modelId="{B83E745F-1A30-499A-8AB9-64A0B8B8F4B9}" type="presParOf" srcId="{0282045C-B53F-4611-B2AD-90DA8E0FA305}" destId="{927839E6-ED7C-42C1-A536-4D4D8BCD26E6}" srcOrd="1" destOrd="0" presId="urn:microsoft.com/office/officeart/2005/8/layout/hierarchy1"/>
    <dgm:cxn modelId="{C25D47BD-5973-41E3-AAD1-72C807413A36}" type="presParOf" srcId="{E8D1B68C-5880-46F3-B2B4-AF0F14A6D893}" destId="{E774D873-0A86-4724-9F19-5B46230AD458}" srcOrd="4" destOrd="0" presId="urn:microsoft.com/office/officeart/2005/8/layout/hierarchy1"/>
    <dgm:cxn modelId="{FE9F4A29-01B2-4F7C-A1D0-92DB4C76AB0D}" type="presParOf" srcId="{E8D1B68C-5880-46F3-B2B4-AF0F14A6D893}" destId="{92CCABCB-F2A2-40E4-A5FA-B2C36F6388A1}" srcOrd="5" destOrd="0" presId="urn:microsoft.com/office/officeart/2005/8/layout/hierarchy1"/>
    <dgm:cxn modelId="{61FE2D19-8E3E-4BD9-AA5C-D4507C9660FF}" type="presParOf" srcId="{92CCABCB-F2A2-40E4-A5FA-B2C36F6388A1}" destId="{7E8AB0ED-AC36-4CD2-AEC1-9B7883591809}" srcOrd="0" destOrd="0" presId="urn:microsoft.com/office/officeart/2005/8/layout/hierarchy1"/>
    <dgm:cxn modelId="{0367134F-CF02-4D75-B36B-52C426129D60}" type="presParOf" srcId="{7E8AB0ED-AC36-4CD2-AEC1-9B7883591809}" destId="{A8786661-75F5-43B7-AF3D-A1E9D16E6A95}" srcOrd="0" destOrd="0" presId="urn:microsoft.com/office/officeart/2005/8/layout/hierarchy1"/>
    <dgm:cxn modelId="{83C44D5C-9186-433F-9E79-4EFE7CE1756A}" type="presParOf" srcId="{7E8AB0ED-AC36-4CD2-AEC1-9B7883591809}" destId="{7E5AF28A-1669-4A96-A26C-DE12E592B391}" srcOrd="1" destOrd="0" presId="urn:microsoft.com/office/officeart/2005/8/layout/hierarchy1"/>
    <dgm:cxn modelId="{192BCDAD-ECD7-45E8-ABEF-06D7F64B377B}" type="presParOf" srcId="{92CCABCB-F2A2-40E4-A5FA-B2C36F6388A1}" destId="{DD8557EF-D9F8-4B19-92A0-3D20495ED377}" srcOrd="1" destOrd="0" presId="urn:microsoft.com/office/officeart/2005/8/layout/hierarchy1"/>
    <dgm:cxn modelId="{687D155A-D9A3-4C5E-A222-046EF59907C0}" type="presParOf" srcId="{DD8557EF-D9F8-4B19-92A0-3D20495ED377}" destId="{CB1B6B82-8307-4818-B39F-D09EBCF091C3}" srcOrd="0" destOrd="0" presId="urn:microsoft.com/office/officeart/2005/8/layout/hierarchy1"/>
    <dgm:cxn modelId="{A91F182E-96E6-4D65-AEBF-CAE7D8210E5F}" type="presParOf" srcId="{DD8557EF-D9F8-4B19-92A0-3D20495ED377}" destId="{A53FD2A7-49BC-485C-8AAF-4E39E8D4B38D}" srcOrd="1" destOrd="0" presId="urn:microsoft.com/office/officeart/2005/8/layout/hierarchy1"/>
    <dgm:cxn modelId="{7DAE0066-7736-4985-8811-2974E7B72524}" type="presParOf" srcId="{A53FD2A7-49BC-485C-8AAF-4E39E8D4B38D}" destId="{15DD0923-0C5D-4C71-BF48-AE9EAF7FB12F}" srcOrd="0" destOrd="0" presId="urn:microsoft.com/office/officeart/2005/8/layout/hierarchy1"/>
    <dgm:cxn modelId="{8C4A0DEA-ADFB-4788-8E9A-9757CE820047}" type="presParOf" srcId="{15DD0923-0C5D-4C71-BF48-AE9EAF7FB12F}" destId="{BDC3C1DC-0FDD-4A28-BB2E-801F612A83AC}" srcOrd="0" destOrd="0" presId="urn:microsoft.com/office/officeart/2005/8/layout/hierarchy1"/>
    <dgm:cxn modelId="{C88F68DB-BCBB-4DC3-A42C-732A83BAE8DD}" type="presParOf" srcId="{15DD0923-0C5D-4C71-BF48-AE9EAF7FB12F}" destId="{A03588A6-71CF-4E00-B749-DFD80A20AF20}" srcOrd="1" destOrd="0" presId="urn:microsoft.com/office/officeart/2005/8/layout/hierarchy1"/>
    <dgm:cxn modelId="{6769FD35-27CD-4321-A885-EFCF5341D85F}" type="presParOf" srcId="{A53FD2A7-49BC-485C-8AAF-4E39E8D4B38D}" destId="{8FFE8EC4-1286-4903-8A5A-4D9A19393E70}" srcOrd="1" destOrd="0" presId="urn:microsoft.com/office/officeart/2005/8/layout/hierarchy1"/>
    <dgm:cxn modelId="{8787F34C-3DF9-493E-9FE8-657096560D95}" type="presParOf" srcId="{E8D1B68C-5880-46F3-B2B4-AF0F14A6D893}" destId="{D080D245-1C28-4634-8CB7-69CEC824809F}" srcOrd="6" destOrd="0" presId="urn:microsoft.com/office/officeart/2005/8/layout/hierarchy1"/>
    <dgm:cxn modelId="{A6C2D45E-F4D0-4627-B7EB-E94DF5541C4F}" type="presParOf" srcId="{E8D1B68C-5880-46F3-B2B4-AF0F14A6D893}" destId="{C3CF4BB1-03C8-43D6-B49C-DBAFFB8F9257}" srcOrd="7" destOrd="0" presId="urn:microsoft.com/office/officeart/2005/8/layout/hierarchy1"/>
    <dgm:cxn modelId="{C3AF8FDC-170D-485E-BF5D-C3CE57C15F32}" type="presParOf" srcId="{C3CF4BB1-03C8-43D6-B49C-DBAFFB8F9257}" destId="{2A8BBD82-4897-4088-AA69-22298725CDCC}" srcOrd="0" destOrd="0" presId="urn:microsoft.com/office/officeart/2005/8/layout/hierarchy1"/>
    <dgm:cxn modelId="{A0D4BA52-5C8E-401B-B00A-F58AEE300317}" type="presParOf" srcId="{2A8BBD82-4897-4088-AA69-22298725CDCC}" destId="{750DD7DA-624C-4D1B-9635-F844B9E9DF23}" srcOrd="0" destOrd="0" presId="urn:microsoft.com/office/officeart/2005/8/layout/hierarchy1"/>
    <dgm:cxn modelId="{49D640FD-8D23-4E12-8613-6E59E57D7D88}" type="presParOf" srcId="{2A8BBD82-4897-4088-AA69-22298725CDCC}" destId="{E3805037-6E02-4A36-9957-2A9D6592A0FF}" srcOrd="1" destOrd="0" presId="urn:microsoft.com/office/officeart/2005/8/layout/hierarchy1"/>
    <dgm:cxn modelId="{2F9D3640-B050-41A1-AEE9-3EC20B717018}" type="presParOf" srcId="{C3CF4BB1-03C8-43D6-B49C-DBAFFB8F9257}" destId="{2E7EE87D-4714-484E-9BD3-23F4BB01DF9D}" srcOrd="1" destOrd="0" presId="urn:microsoft.com/office/officeart/2005/8/layout/hierarchy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9016D2-1683-4584-BA1E-5D3F7931514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59E390FE-F405-4B5C-A6A8-96AAB28A1E97}">
      <dgm:prSet phldrT="[文字]"/>
      <dgm:spPr/>
      <dgm:t>
        <a:bodyPr/>
        <a:lstStyle/>
        <a:p>
          <a:r>
            <a:rPr lang="en-US" altLang="zh-TW" dirty="0" smtClean="0"/>
            <a:t>visualization</a:t>
          </a:r>
          <a:br>
            <a:rPr lang="en-US" altLang="zh-TW" dirty="0" smtClean="0"/>
          </a:br>
          <a:r>
            <a:rPr lang="en-US" altLang="zh-TW" dirty="0" smtClean="0"/>
            <a:t>(A,B,C,D)</a:t>
          </a:r>
          <a:endParaRPr lang="zh-TW" altLang="en-US" dirty="0"/>
        </a:p>
      </dgm:t>
    </dgm:pt>
    <dgm:pt modelId="{DC35FC4F-7933-45EC-8C24-98D81CA61A1F}" type="parTrans" cxnId="{60B8BC7A-0D41-49F5-A932-26454D70980F}">
      <dgm:prSet/>
      <dgm:spPr/>
      <dgm:t>
        <a:bodyPr/>
        <a:lstStyle/>
        <a:p>
          <a:endParaRPr lang="zh-TW" altLang="en-US"/>
        </a:p>
      </dgm:t>
    </dgm:pt>
    <dgm:pt modelId="{CEF2194D-FB6D-44F1-AE99-C26A74322B53}" type="sibTrans" cxnId="{60B8BC7A-0D41-49F5-A932-26454D70980F}">
      <dgm:prSet/>
      <dgm:spPr/>
      <dgm:t>
        <a:bodyPr/>
        <a:lstStyle/>
        <a:p>
          <a:endParaRPr lang="zh-TW" altLang="en-US"/>
        </a:p>
      </dgm:t>
    </dgm:pt>
    <dgm:pt modelId="{3EF1173E-3A7C-4736-BEDD-1A99FD5D501D}">
      <dgm:prSet phldrT="[文字]"/>
      <dgm:spPr/>
      <dgm:t>
        <a:bodyPr/>
        <a:lstStyle/>
        <a:p>
          <a:r>
            <a:rPr lang="en-US" altLang="zh-TW" dirty="0" smtClean="0"/>
            <a:t>data</a:t>
          </a:r>
        </a:p>
        <a:p>
          <a:r>
            <a:rPr lang="en-US" altLang="zh-TW" dirty="0" smtClean="0"/>
            <a:t>(A,C,D)</a:t>
          </a:r>
          <a:endParaRPr lang="zh-TW" altLang="en-US" dirty="0"/>
        </a:p>
      </dgm:t>
    </dgm:pt>
    <dgm:pt modelId="{AB611F64-2B90-4E2B-9BB6-4D9B1EA0BBAF}" type="parTrans" cxnId="{CE09A5DC-BD09-402F-9F8B-39920B63BFD7}">
      <dgm:prSet/>
      <dgm:spPr/>
      <dgm:t>
        <a:bodyPr/>
        <a:lstStyle/>
        <a:p>
          <a:endParaRPr lang="zh-TW" altLang="en-US"/>
        </a:p>
      </dgm:t>
    </dgm:pt>
    <dgm:pt modelId="{C35B22D4-7D5A-4772-896D-A20F2662E1C9}" type="sibTrans" cxnId="{CE09A5DC-BD09-402F-9F8B-39920B63BFD7}">
      <dgm:prSet/>
      <dgm:spPr/>
      <dgm:t>
        <a:bodyPr/>
        <a:lstStyle/>
        <a:p>
          <a:endParaRPr lang="zh-TW" altLang="en-US"/>
        </a:p>
      </dgm:t>
    </dgm:pt>
    <dgm:pt modelId="{0663567C-FA4D-47D4-9A18-23F0A5C913F3}">
      <dgm:prSet phldrT="[文字]"/>
      <dgm:spPr/>
      <dgm:t>
        <a:bodyPr/>
        <a:lstStyle/>
        <a:p>
          <a:r>
            <a:rPr lang="en-US" altLang="zh-TW" dirty="0" smtClean="0"/>
            <a:t>3D</a:t>
          </a:r>
          <a:br>
            <a:rPr lang="en-US" altLang="zh-TW" dirty="0" smtClean="0"/>
          </a:br>
          <a:r>
            <a:rPr lang="en-US" altLang="zh-TW" dirty="0" smtClean="0"/>
            <a:t>(B)</a:t>
          </a:r>
          <a:endParaRPr lang="zh-TW" altLang="en-US" dirty="0"/>
        </a:p>
      </dgm:t>
    </dgm:pt>
    <dgm:pt modelId="{6EA0BD45-7A6E-452D-9463-B640E17A1F89}" type="parTrans" cxnId="{249F7C7C-DDD4-4F7C-AB9B-499CEE4427C9}">
      <dgm:prSet/>
      <dgm:spPr/>
      <dgm:t>
        <a:bodyPr/>
        <a:lstStyle/>
        <a:p>
          <a:endParaRPr lang="zh-TW" altLang="en-US"/>
        </a:p>
      </dgm:t>
    </dgm:pt>
    <dgm:pt modelId="{6FFDDC07-CBA8-43C2-AADD-6EBDDC2E57A2}" type="sibTrans" cxnId="{249F7C7C-DDD4-4F7C-AB9B-499CEE4427C9}">
      <dgm:prSet/>
      <dgm:spPr/>
      <dgm:t>
        <a:bodyPr/>
        <a:lstStyle/>
        <a:p>
          <a:endParaRPr lang="zh-TW" altLang="en-US"/>
        </a:p>
      </dgm:t>
    </dgm:pt>
    <dgm:pt modelId="{DEC212EF-3B3F-403D-B080-686F3FAE1AA1}">
      <dgm:prSet phldrT="[文字]"/>
      <dgm:spPr/>
      <dgm:t>
        <a:bodyPr/>
        <a:lstStyle/>
        <a:p>
          <a:r>
            <a:rPr lang="en-US" altLang="zh-TW" dirty="0" smtClean="0"/>
            <a:t>mapping</a:t>
          </a:r>
          <a:br>
            <a:rPr lang="en-US" altLang="zh-TW" dirty="0" smtClean="0"/>
          </a:br>
          <a:r>
            <a:rPr lang="en-US" altLang="zh-TW" dirty="0" smtClean="0"/>
            <a:t>(B)</a:t>
          </a:r>
          <a:endParaRPr lang="zh-TW" altLang="en-US" dirty="0"/>
        </a:p>
      </dgm:t>
    </dgm:pt>
    <dgm:pt modelId="{EAD62B4D-65C6-422D-A282-107D5FEB8A80}" type="parTrans" cxnId="{7072773B-AC88-4443-B1BE-7D2198ED6B2B}">
      <dgm:prSet/>
      <dgm:spPr/>
      <dgm:t>
        <a:bodyPr/>
        <a:lstStyle/>
        <a:p>
          <a:endParaRPr lang="zh-TW" altLang="en-US"/>
        </a:p>
      </dgm:t>
    </dgm:pt>
    <dgm:pt modelId="{3DD73FD4-7833-497E-9578-5B7AED66E04C}" type="sibTrans" cxnId="{7072773B-AC88-4443-B1BE-7D2198ED6B2B}">
      <dgm:prSet/>
      <dgm:spPr/>
      <dgm:t>
        <a:bodyPr/>
        <a:lstStyle/>
        <a:p>
          <a:endParaRPr lang="zh-TW" altLang="en-US"/>
        </a:p>
      </dgm:t>
    </dgm:pt>
    <dgm:pt modelId="{1B51738F-6B9A-45E0-876C-CAC1B5931AFF}">
      <dgm:prSet phldrT="[文字]"/>
      <dgm:spPr/>
      <dgm:t>
        <a:bodyPr/>
        <a:lstStyle/>
        <a:p>
          <a:r>
            <a:rPr lang="en-US" altLang="zh-TW" dirty="0" smtClean="0"/>
            <a:t>WWW</a:t>
          </a:r>
          <a:br>
            <a:rPr lang="en-US" altLang="zh-TW" dirty="0" smtClean="0"/>
          </a:br>
          <a:r>
            <a:rPr lang="en-US" altLang="zh-TW" dirty="0" smtClean="0"/>
            <a:t>(B)</a:t>
          </a:r>
          <a:endParaRPr lang="zh-TW" altLang="en-US" dirty="0"/>
        </a:p>
      </dgm:t>
    </dgm:pt>
    <dgm:pt modelId="{1F9F7C73-AEDB-4FC9-B2CD-029E27C2E5E6}" type="parTrans" cxnId="{D5484DA3-6B03-4BA0-A704-66D028AC1106}">
      <dgm:prSet/>
      <dgm:spPr/>
      <dgm:t>
        <a:bodyPr/>
        <a:lstStyle/>
        <a:p>
          <a:endParaRPr lang="zh-TW" altLang="en-US"/>
        </a:p>
      </dgm:t>
    </dgm:pt>
    <dgm:pt modelId="{A796E56C-342E-4294-91FA-318EB136D0D1}" type="sibTrans" cxnId="{D5484DA3-6B03-4BA0-A704-66D028AC1106}">
      <dgm:prSet/>
      <dgm:spPr/>
      <dgm:t>
        <a:bodyPr/>
        <a:lstStyle/>
        <a:p>
          <a:endParaRPr lang="zh-TW" altLang="en-US"/>
        </a:p>
      </dgm:t>
    </dgm:pt>
    <dgm:pt modelId="{805082C1-F87B-4B7B-AC48-9C3AEE5913FF}">
      <dgm:prSet phldrT="[文字]"/>
      <dgm:spPr/>
      <dgm:t>
        <a:bodyPr/>
        <a:lstStyle/>
        <a:p>
          <a:r>
            <a:rPr lang="en-US" altLang="zh-TW" dirty="0" smtClean="0"/>
            <a:t>mapping</a:t>
          </a:r>
          <a:br>
            <a:rPr lang="en-US" altLang="zh-TW" dirty="0" smtClean="0"/>
          </a:br>
          <a:r>
            <a:rPr lang="en-US" altLang="zh-TW" dirty="0" smtClean="0"/>
            <a:t>(A)</a:t>
          </a:r>
          <a:endParaRPr lang="zh-TW" altLang="en-US" dirty="0"/>
        </a:p>
      </dgm:t>
    </dgm:pt>
    <dgm:pt modelId="{8240FB6B-641E-468D-9D26-27C38D5EBE56}" type="parTrans" cxnId="{718A47EB-89C1-4A8D-B7BF-77BD646064AE}">
      <dgm:prSet/>
      <dgm:spPr/>
      <dgm:t>
        <a:bodyPr/>
        <a:lstStyle/>
        <a:p>
          <a:endParaRPr lang="zh-TW" altLang="en-US"/>
        </a:p>
      </dgm:t>
    </dgm:pt>
    <dgm:pt modelId="{85ACCC21-EBD4-4A2A-BD33-D60A7F0327BD}" type="sibTrans" cxnId="{718A47EB-89C1-4A8D-B7BF-77BD646064AE}">
      <dgm:prSet/>
      <dgm:spPr/>
      <dgm:t>
        <a:bodyPr/>
        <a:lstStyle/>
        <a:p>
          <a:endParaRPr lang="zh-TW" altLang="en-US"/>
        </a:p>
      </dgm:t>
    </dgm:pt>
    <dgm:pt modelId="{8FCE1562-A7CA-4D10-8F1D-0BBE20DCF854}">
      <dgm:prSet phldrT="[文字]"/>
      <dgm:spPr/>
      <dgm:t>
        <a:bodyPr/>
        <a:lstStyle/>
        <a:p>
          <a:r>
            <a:rPr lang="en-US" altLang="zh-TW" dirty="0" smtClean="0"/>
            <a:t>tree</a:t>
          </a:r>
          <a:br>
            <a:rPr lang="en-US" altLang="zh-TW" dirty="0" smtClean="0"/>
          </a:br>
          <a:r>
            <a:rPr lang="en-US" altLang="zh-TW" dirty="0" smtClean="0"/>
            <a:t>(C)</a:t>
          </a:r>
          <a:endParaRPr lang="zh-TW" altLang="en-US" dirty="0"/>
        </a:p>
      </dgm:t>
    </dgm:pt>
    <dgm:pt modelId="{D7CB9328-017B-4B3B-A174-55101CC6D299}" type="parTrans" cxnId="{40E068CF-F999-4414-B2AD-928945E6A70F}">
      <dgm:prSet/>
      <dgm:spPr/>
      <dgm:t>
        <a:bodyPr/>
        <a:lstStyle/>
        <a:p>
          <a:endParaRPr lang="zh-TW" altLang="en-US"/>
        </a:p>
      </dgm:t>
    </dgm:pt>
    <dgm:pt modelId="{0A2EFAD7-0332-45F2-8032-71588910AD25}" type="sibTrans" cxnId="{40E068CF-F999-4414-B2AD-928945E6A70F}">
      <dgm:prSet/>
      <dgm:spPr/>
      <dgm:t>
        <a:bodyPr/>
        <a:lstStyle/>
        <a:p>
          <a:endParaRPr lang="zh-TW" altLang="en-US"/>
        </a:p>
      </dgm:t>
    </dgm:pt>
    <dgm:pt modelId="{E1B34B98-C76C-4230-8753-0214ADC8A3A0}">
      <dgm:prSet phldrT="[文字]"/>
      <dgm:spPr/>
      <dgm:t>
        <a:bodyPr/>
        <a:lstStyle/>
        <a:p>
          <a:r>
            <a:rPr lang="en-US" altLang="zh-TW" dirty="0" smtClean="0"/>
            <a:t>WWW</a:t>
          </a:r>
          <a:br>
            <a:rPr lang="en-US" altLang="zh-TW" dirty="0" smtClean="0"/>
          </a:br>
          <a:r>
            <a:rPr lang="en-US" altLang="zh-TW" dirty="0" smtClean="0"/>
            <a:t>(D)</a:t>
          </a:r>
          <a:endParaRPr lang="zh-TW" altLang="en-US" dirty="0"/>
        </a:p>
      </dgm:t>
    </dgm:pt>
    <dgm:pt modelId="{04A9FE2D-0C15-498E-8E57-85DCA7BA5F30}" type="parTrans" cxnId="{1960DFF5-A1D4-4F81-936D-07552E7DE954}">
      <dgm:prSet/>
      <dgm:spPr/>
      <dgm:t>
        <a:bodyPr/>
        <a:lstStyle/>
        <a:p>
          <a:endParaRPr lang="zh-TW" altLang="en-US"/>
        </a:p>
      </dgm:t>
    </dgm:pt>
    <dgm:pt modelId="{FB493C2D-4C8C-4374-A27F-264C17B29A37}" type="sibTrans" cxnId="{1960DFF5-A1D4-4F81-936D-07552E7DE954}">
      <dgm:prSet/>
      <dgm:spPr/>
      <dgm:t>
        <a:bodyPr/>
        <a:lstStyle/>
        <a:p>
          <a:endParaRPr lang="zh-TW" altLang="en-US"/>
        </a:p>
      </dgm:t>
    </dgm:pt>
    <dgm:pt modelId="{85E63072-1625-41C3-8C3C-AD5247904BE7}">
      <dgm:prSet phldrT="[文字]"/>
      <dgm:spPr/>
      <dgm:t>
        <a:bodyPr/>
        <a:lstStyle/>
        <a:p>
          <a:r>
            <a:rPr lang="en-US" altLang="zh-TW" dirty="0" smtClean="0"/>
            <a:t>3D</a:t>
          </a:r>
          <a:br>
            <a:rPr lang="en-US" altLang="zh-TW" dirty="0" smtClean="0"/>
          </a:br>
          <a:r>
            <a:rPr lang="en-US" altLang="zh-TW" dirty="0" smtClean="0"/>
            <a:t>(A)</a:t>
          </a:r>
          <a:endParaRPr lang="zh-TW" altLang="en-US" dirty="0"/>
        </a:p>
      </dgm:t>
    </dgm:pt>
    <dgm:pt modelId="{E3FA77D5-BC7A-4B22-B4DB-AB494EBCC773}" type="parTrans" cxnId="{35CA7F2B-D5DB-452D-A8F9-68780C51847A}">
      <dgm:prSet/>
      <dgm:spPr/>
      <dgm:t>
        <a:bodyPr/>
        <a:lstStyle/>
        <a:p>
          <a:endParaRPr lang="zh-TW" altLang="en-US"/>
        </a:p>
      </dgm:t>
    </dgm:pt>
    <dgm:pt modelId="{B799682E-9BA7-42FA-995C-C8DC64AF0A40}" type="sibTrans" cxnId="{35CA7F2B-D5DB-452D-A8F9-68780C51847A}">
      <dgm:prSet/>
      <dgm:spPr/>
      <dgm:t>
        <a:bodyPr/>
        <a:lstStyle/>
        <a:p>
          <a:endParaRPr lang="zh-TW" altLang="en-US"/>
        </a:p>
      </dgm:t>
    </dgm:pt>
    <dgm:pt modelId="{3BDCB59C-9CE7-4B71-B6B6-B75AB70C796E}">
      <dgm:prSet phldrT="[文字]"/>
      <dgm:spPr/>
      <dgm:t>
        <a:bodyPr/>
        <a:lstStyle/>
        <a:p>
          <a:r>
            <a:rPr lang="en-US" altLang="zh-TW" dirty="0" smtClean="0"/>
            <a:t>graph</a:t>
          </a:r>
          <a:br>
            <a:rPr lang="en-US" altLang="zh-TW" dirty="0" smtClean="0"/>
          </a:br>
          <a:r>
            <a:rPr lang="en-US" altLang="zh-TW" dirty="0" smtClean="0"/>
            <a:t>(C)</a:t>
          </a:r>
          <a:endParaRPr lang="zh-TW" altLang="en-US" dirty="0"/>
        </a:p>
      </dgm:t>
    </dgm:pt>
    <dgm:pt modelId="{5FA84CD2-BF7E-4F4D-B8F7-8CC7C11FD065}" type="parTrans" cxnId="{CC7BC338-20F8-44BC-88FE-E5F6DED0F094}">
      <dgm:prSet/>
      <dgm:spPr/>
      <dgm:t>
        <a:bodyPr/>
        <a:lstStyle/>
        <a:p>
          <a:endParaRPr lang="zh-TW" altLang="en-US"/>
        </a:p>
      </dgm:t>
    </dgm:pt>
    <dgm:pt modelId="{A247A31F-B0BE-4F35-9BB6-AB8AD2A73A55}" type="sibTrans" cxnId="{CC7BC338-20F8-44BC-88FE-E5F6DED0F094}">
      <dgm:prSet/>
      <dgm:spPr/>
      <dgm:t>
        <a:bodyPr/>
        <a:lstStyle/>
        <a:p>
          <a:endParaRPr lang="zh-TW" altLang="en-US"/>
        </a:p>
      </dgm:t>
    </dgm:pt>
    <dgm:pt modelId="{8D5B3683-07FA-4425-9C24-3EBF0DC2DDFD}">
      <dgm:prSet phldrT="[文字]"/>
      <dgm:spPr/>
      <dgm:t>
        <a:bodyPr/>
        <a:lstStyle/>
        <a:p>
          <a:r>
            <a:rPr lang="en-US" altLang="zh-TW" dirty="0" smtClean="0"/>
            <a:t>design </a:t>
          </a:r>
          <a:br>
            <a:rPr lang="en-US" altLang="zh-TW" dirty="0" smtClean="0"/>
          </a:br>
          <a:r>
            <a:rPr lang="en-US" altLang="zh-TW" dirty="0" smtClean="0"/>
            <a:t>(D)</a:t>
          </a:r>
          <a:endParaRPr lang="zh-TW" altLang="en-US" dirty="0"/>
        </a:p>
      </dgm:t>
    </dgm:pt>
    <dgm:pt modelId="{E38CB9B0-02A8-40C9-8EDC-596402C6C7B7}" type="parTrans" cxnId="{3666CA36-BDE0-4492-9EF4-BB267897E7B7}">
      <dgm:prSet/>
      <dgm:spPr/>
      <dgm:t>
        <a:bodyPr/>
        <a:lstStyle/>
        <a:p>
          <a:endParaRPr lang="zh-TW" altLang="en-US"/>
        </a:p>
      </dgm:t>
    </dgm:pt>
    <dgm:pt modelId="{7A8FA4F3-0CEF-4A30-A832-5491099A8E27}" type="sibTrans" cxnId="{3666CA36-BDE0-4492-9EF4-BB267897E7B7}">
      <dgm:prSet/>
      <dgm:spPr/>
      <dgm:t>
        <a:bodyPr/>
        <a:lstStyle/>
        <a:p>
          <a:endParaRPr lang="zh-TW" altLang="en-US"/>
        </a:p>
      </dgm:t>
    </dgm:pt>
    <dgm:pt modelId="{5F9A0AA0-111C-43F7-B48F-DEE40356B38A}" type="pres">
      <dgm:prSet presAssocID="{529016D2-1683-4584-BA1E-5D3F79315144}" presName="hierChild1" presStyleCnt="0">
        <dgm:presLayoutVars>
          <dgm:chPref val="1"/>
          <dgm:dir/>
          <dgm:animOne val="branch"/>
          <dgm:animLvl val="lvl"/>
          <dgm:resizeHandles/>
        </dgm:presLayoutVars>
      </dgm:prSet>
      <dgm:spPr/>
      <dgm:t>
        <a:bodyPr/>
        <a:lstStyle/>
        <a:p>
          <a:endParaRPr lang="zh-TW" altLang="en-US"/>
        </a:p>
      </dgm:t>
    </dgm:pt>
    <dgm:pt modelId="{C0C0262C-919B-4F23-BFA9-3F11A1A5D461}" type="pres">
      <dgm:prSet presAssocID="{59E390FE-F405-4B5C-A6A8-96AAB28A1E97}" presName="hierRoot1" presStyleCnt="0"/>
      <dgm:spPr/>
    </dgm:pt>
    <dgm:pt modelId="{944EAF17-CA92-4748-BA93-A51E10C03B2C}" type="pres">
      <dgm:prSet presAssocID="{59E390FE-F405-4B5C-A6A8-96AAB28A1E97}" presName="composite" presStyleCnt="0"/>
      <dgm:spPr/>
    </dgm:pt>
    <dgm:pt modelId="{803B5ADA-9026-49FC-8396-C8D400179248}" type="pres">
      <dgm:prSet presAssocID="{59E390FE-F405-4B5C-A6A8-96AAB28A1E97}" presName="background" presStyleLbl="node0" presStyleIdx="0" presStyleCnt="1"/>
      <dgm:spPr/>
    </dgm:pt>
    <dgm:pt modelId="{5DA951C2-B267-4303-8A5B-EB06B6827FA0}" type="pres">
      <dgm:prSet presAssocID="{59E390FE-F405-4B5C-A6A8-96AAB28A1E97}" presName="text" presStyleLbl="fgAcc0" presStyleIdx="0" presStyleCnt="1">
        <dgm:presLayoutVars>
          <dgm:chPref val="3"/>
        </dgm:presLayoutVars>
      </dgm:prSet>
      <dgm:spPr/>
      <dgm:t>
        <a:bodyPr/>
        <a:lstStyle/>
        <a:p>
          <a:endParaRPr lang="zh-TW" altLang="en-US"/>
        </a:p>
      </dgm:t>
    </dgm:pt>
    <dgm:pt modelId="{E8D1B68C-5880-46F3-B2B4-AF0F14A6D893}" type="pres">
      <dgm:prSet presAssocID="{59E390FE-F405-4B5C-A6A8-96AAB28A1E97}" presName="hierChild2" presStyleCnt="0"/>
      <dgm:spPr/>
    </dgm:pt>
    <dgm:pt modelId="{D1E51B1B-72CF-4D4B-B9FE-7B7646C52846}" type="pres">
      <dgm:prSet presAssocID="{AB611F64-2B90-4E2B-9BB6-4D9B1EA0BBAF}" presName="Name10" presStyleLbl="parChTrans1D2" presStyleIdx="0" presStyleCnt="2"/>
      <dgm:spPr/>
      <dgm:t>
        <a:bodyPr/>
        <a:lstStyle/>
        <a:p>
          <a:endParaRPr lang="zh-TW" altLang="en-US"/>
        </a:p>
      </dgm:t>
    </dgm:pt>
    <dgm:pt modelId="{5D7139C7-C51D-4191-99B9-8C3573F0C630}" type="pres">
      <dgm:prSet presAssocID="{3EF1173E-3A7C-4736-BEDD-1A99FD5D501D}" presName="hierRoot2" presStyleCnt="0"/>
      <dgm:spPr/>
    </dgm:pt>
    <dgm:pt modelId="{084EF090-D9ED-4616-BC98-5B3AA3395090}" type="pres">
      <dgm:prSet presAssocID="{3EF1173E-3A7C-4736-BEDD-1A99FD5D501D}" presName="composite2" presStyleCnt="0"/>
      <dgm:spPr/>
    </dgm:pt>
    <dgm:pt modelId="{074F95CC-F889-4D05-A58B-40B4B70D58C5}" type="pres">
      <dgm:prSet presAssocID="{3EF1173E-3A7C-4736-BEDD-1A99FD5D501D}" presName="background2" presStyleLbl="node2" presStyleIdx="0" presStyleCnt="2"/>
      <dgm:spPr/>
    </dgm:pt>
    <dgm:pt modelId="{553EA104-0A69-49E9-86D3-6098197846F7}" type="pres">
      <dgm:prSet presAssocID="{3EF1173E-3A7C-4736-BEDD-1A99FD5D501D}" presName="text2" presStyleLbl="fgAcc2" presStyleIdx="0" presStyleCnt="2">
        <dgm:presLayoutVars>
          <dgm:chPref val="3"/>
        </dgm:presLayoutVars>
      </dgm:prSet>
      <dgm:spPr/>
      <dgm:t>
        <a:bodyPr/>
        <a:lstStyle/>
        <a:p>
          <a:endParaRPr lang="zh-TW" altLang="en-US"/>
        </a:p>
      </dgm:t>
    </dgm:pt>
    <dgm:pt modelId="{0475AEB8-B1DE-4BE7-98D7-B17D32F35D5F}" type="pres">
      <dgm:prSet presAssocID="{3EF1173E-3A7C-4736-BEDD-1A99FD5D501D}" presName="hierChild3" presStyleCnt="0"/>
      <dgm:spPr/>
    </dgm:pt>
    <dgm:pt modelId="{0272AC69-0B24-400C-9FBB-F819BEEEE32B}" type="pres">
      <dgm:prSet presAssocID="{8240FB6B-641E-468D-9D26-27C38D5EBE56}" presName="Name17" presStyleLbl="parChTrans1D3" presStyleIdx="0" presStyleCnt="4"/>
      <dgm:spPr/>
      <dgm:t>
        <a:bodyPr/>
        <a:lstStyle/>
        <a:p>
          <a:endParaRPr lang="zh-TW" altLang="en-US"/>
        </a:p>
      </dgm:t>
    </dgm:pt>
    <dgm:pt modelId="{9FA70E69-C8E3-4C1C-AC0E-F95C717BD4A3}" type="pres">
      <dgm:prSet presAssocID="{805082C1-F87B-4B7B-AC48-9C3AEE5913FF}" presName="hierRoot3" presStyleCnt="0"/>
      <dgm:spPr/>
    </dgm:pt>
    <dgm:pt modelId="{9B57B4A4-CA02-4CE6-ACF7-F216C613E156}" type="pres">
      <dgm:prSet presAssocID="{805082C1-F87B-4B7B-AC48-9C3AEE5913FF}" presName="composite3" presStyleCnt="0"/>
      <dgm:spPr/>
    </dgm:pt>
    <dgm:pt modelId="{8134032B-5162-44C5-9072-D88929A729CB}" type="pres">
      <dgm:prSet presAssocID="{805082C1-F87B-4B7B-AC48-9C3AEE5913FF}" presName="background3" presStyleLbl="node3" presStyleIdx="0" presStyleCnt="4"/>
      <dgm:spPr/>
    </dgm:pt>
    <dgm:pt modelId="{2AF86CC0-49E2-42CD-A523-5E05B384E1FF}" type="pres">
      <dgm:prSet presAssocID="{805082C1-F87B-4B7B-AC48-9C3AEE5913FF}" presName="text3" presStyleLbl="fgAcc3" presStyleIdx="0" presStyleCnt="4">
        <dgm:presLayoutVars>
          <dgm:chPref val="3"/>
        </dgm:presLayoutVars>
      </dgm:prSet>
      <dgm:spPr/>
      <dgm:t>
        <a:bodyPr/>
        <a:lstStyle/>
        <a:p>
          <a:endParaRPr lang="zh-TW" altLang="en-US"/>
        </a:p>
      </dgm:t>
    </dgm:pt>
    <dgm:pt modelId="{8A336452-66EB-4643-BC32-AA5AEC147D39}" type="pres">
      <dgm:prSet presAssocID="{805082C1-F87B-4B7B-AC48-9C3AEE5913FF}" presName="hierChild4" presStyleCnt="0"/>
      <dgm:spPr/>
    </dgm:pt>
    <dgm:pt modelId="{A1425F09-7D60-40AE-B0A3-23D6ACF8E96C}" type="pres">
      <dgm:prSet presAssocID="{E3FA77D5-BC7A-4B22-B4DB-AB494EBCC773}" presName="Name23" presStyleLbl="parChTrans1D4" presStyleIdx="0" presStyleCnt="4"/>
      <dgm:spPr/>
      <dgm:t>
        <a:bodyPr/>
        <a:lstStyle/>
        <a:p>
          <a:endParaRPr lang="zh-TW" altLang="en-US"/>
        </a:p>
      </dgm:t>
    </dgm:pt>
    <dgm:pt modelId="{310852DA-0E0C-4554-9290-3F2DE9A59D40}" type="pres">
      <dgm:prSet presAssocID="{85E63072-1625-41C3-8C3C-AD5247904BE7}" presName="hierRoot4" presStyleCnt="0"/>
      <dgm:spPr/>
    </dgm:pt>
    <dgm:pt modelId="{E2ECE6BE-3881-4E18-AD7C-56E54D257FA2}" type="pres">
      <dgm:prSet presAssocID="{85E63072-1625-41C3-8C3C-AD5247904BE7}" presName="composite4" presStyleCnt="0"/>
      <dgm:spPr/>
    </dgm:pt>
    <dgm:pt modelId="{D75C720D-9F0F-4C98-8B55-DD6255AC19F8}" type="pres">
      <dgm:prSet presAssocID="{85E63072-1625-41C3-8C3C-AD5247904BE7}" presName="background4" presStyleLbl="node4" presStyleIdx="0" presStyleCnt="4"/>
      <dgm:spPr/>
    </dgm:pt>
    <dgm:pt modelId="{C0C9C04D-37E4-4AD3-B7D2-8D30A929EB19}" type="pres">
      <dgm:prSet presAssocID="{85E63072-1625-41C3-8C3C-AD5247904BE7}" presName="text4" presStyleLbl="fgAcc4" presStyleIdx="0" presStyleCnt="4">
        <dgm:presLayoutVars>
          <dgm:chPref val="3"/>
        </dgm:presLayoutVars>
      </dgm:prSet>
      <dgm:spPr/>
      <dgm:t>
        <a:bodyPr/>
        <a:lstStyle/>
        <a:p>
          <a:endParaRPr lang="zh-TW" altLang="en-US"/>
        </a:p>
      </dgm:t>
    </dgm:pt>
    <dgm:pt modelId="{E827DE23-DB7A-4B99-8638-D2DA4B89BFF7}" type="pres">
      <dgm:prSet presAssocID="{85E63072-1625-41C3-8C3C-AD5247904BE7}" presName="hierChild5" presStyleCnt="0"/>
      <dgm:spPr/>
    </dgm:pt>
    <dgm:pt modelId="{F39F2E65-6A94-4026-99C8-A8CCB0E1BBDC}" type="pres">
      <dgm:prSet presAssocID="{D7CB9328-017B-4B3B-A174-55101CC6D299}" presName="Name17" presStyleLbl="parChTrans1D3" presStyleIdx="1" presStyleCnt="4"/>
      <dgm:spPr/>
      <dgm:t>
        <a:bodyPr/>
        <a:lstStyle/>
        <a:p>
          <a:endParaRPr lang="zh-TW" altLang="en-US"/>
        </a:p>
      </dgm:t>
    </dgm:pt>
    <dgm:pt modelId="{E4C74ED5-2264-4594-9C34-4A55F062B2D8}" type="pres">
      <dgm:prSet presAssocID="{8FCE1562-A7CA-4D10-8F1D-0BBE20DCF854}" presName="hierRoot3" presStyleCnt="0"/>
      <dgm:spPr/>
    </dgm:pt>
    <dgm:pt modelId="{B207AA82-34FB-4088-BBC7-507EAC3B1E0C}" type="pres">
      <dgm:prSet presAssocID="{8FCE1562-A7CA-4D10-8F1D-0BBE20DCF854}" presName="composite3" presStyleCnt="0"/>
      <dgm:spPr/>
    </dgm:pt>
    <dgm:pt modelId="{E198229D-AF98-4790-A956-387B5AE5FAEC}" type="pres">
      <dgm:prSet presAssocID="{8FCE1562-A7CA-4D10-8F1D-0BBE20DCF854}" presName="background3" presStyleLbl="node3" presStyleIdx="1" presStyleCnt="4"/>
      <dgm:spPr/>
    </dgm:pt>
    <dgm:pt modelId="{10BD99C8-85D5-4343-8435-5ED994DB0C56}" type="pres">
      <dgm:prSet presAssocID="{8FCE1562-A7CA-4D10-8F1D-0BBE20DCF854}" presName="text3" presStyleLbl="fgAcc3" presStyleIdx="1" presStyleCnt="4">
        <dgm:presLayoutVars>
          <dgm:chPref val="3"/>
        </dgm:presLayoutVars>
      </dgm:prSet>
      <dgm:spPr/>
      <dgm:t>
        <a:bodyPr/>
        <a:lstStyle/>
        <a:p>
          <a:endParaRPr lang="zh-TW" altLang="en-US"/>
        </a:p>
      </dgm:t>
    </dgm:pt>
    <dgm:pt modelId="{BED2BCCA-2017-4A52-AB1C-12E21E36CA06}" type="pres">
      <dgm:prSet presAssocID="{8FCE1562-A7CA-4D10-8F1D-0BBE20DCF854}" presName="hierChild4" presStyleCnt="0"/>
      <dgm:spPr/>
    </dgm:pt>
    <dgm:pt modelId="{5CECA6D7-8994-470A-85D6-462E702D26B3}" type="pres">
      <dgm:prSet presAssocID="{5FA84CD2-BF7E-4F4D-B8F7-8CC7C11FD065}" presName="Name23" presStyleLbl="parChTrans1D4" presStyleIdx="1" presStyleCnt="4"/>
      <dgm:spPr/>
      <dgm:t>
        <a:bodyPr/>
        <a:lstStyle/>
        <a:p>
          <a:endParaRPr lang="zh-TW" altLang="en-US"/>
        </a:p>
      </dgm:t>
    </dgm:pt>
    <dgm:pt modelId="{B6AF2668-DC86-48A4-A17F-D53D84A6438A}" type="pres">
      <dgm:prSet presAssocID="{3BDCB59C-9CE7-4B71-B6B6-B75AB70C796E}" presName="hierRoot4" presStyleCnt="0"/>
      <dgm:spPr/>
    </dgm:pt>
    <dgm:pt modelId="{EA2AB1C6-280D-427B-916F-A017C5490566}" type="pres">
      <dgm:prSet presAssocID="{3BDCB59C-9CE7-4B71-B6B6-B75AB70C796E}" presName="composite4" presStyleCnt="0"/>
      <dgm:spPr/>
    </dgm:pt>
    <dgm:pt modelId="{F7486E88-04BB-48B9-A52C-8D9364B940F8}" type="pres">
      <dgm:prSet presAssocID="{3BDCB59C-9CE7-4B71-B6B6-B75AB70C796E}" presName="background4" presStyleLbl="node4" presStyleIdx="1" presStyleCnt="4"/>
      <dgm:spPr/>
    </dgm:pt>
    <dgm:pt modelId="{B783CE56-D8EF-4436-BED8-DDB55ACEC547}" type="pres">
      <dgm:prSet presAssocID="{3BDCB59C-9CE7-4B71-B6B6-B75AB70C796E}" presName="text4" presStyleLbl="fgAcc4" presStyleIdx="1" presStyleCnt="4">
        <dgm:presLayoutVars>
          <dgm:chPref val="3"/>
        </dgm:presLayoutVars>
      </dgm:prSet>
      <dgm:spPr/>
      <dgm:t>
        <a:bodyPr/>
        <a:lstStyle/>
        <a:p>
          <a:endParaRPr lang="zh-TW" altLang="en-US"/>
        </a:p>
      </dgm:t>
    </dgm:pt>
    <dgm:pt modelId="{F5F86820-9F56-44ED-B2A9-78CDDC75CA5A}" type="pres">
      <dgm:prSet presAssocID="{3BDCB59C-9CE7-4B71-B6B6-B75AB70C796E}" presName="hierChild5" presStyleCnt="0"/>
      <dgm:spPr/>
    </dgm:pt>
    <dgm:pt modelId="{1C6A99EB-2512-4B81-8364-507E7C6D060A}" type="pres">
      <dgm:prSet presAssocID="{04A9FE2D-0C15-498E-8E57-85DCA7BA5F30}" presName="Name17" presStyleLbl="parChTrans1D3" presStyleIdx="2" presStyleCnt="4"/>
      <dgm:spPr/>
      <dgm:t>
        <a:bodyPr/>
        <a:lstStyle/>
        <a:p>
          <a:endParaRPr lang="zh-TW" altLang="en-US"/>
        </a:p>
      </dgm:t>
    </dgm:pt>
    <dgm:pt modelId="{FD4C4D87-35A2-4F10-BE5F-6E62E3FC90AF}" type="pres">
      <dgm:prSet presAssocID="{E1B34B98-C76C-4230-8753-0214ADC8A3A0}" presName="hierRoot3" presStyleCnt="0"/>
      <dgm:spPr/>
    </dgm:pt>
    <dgm:pt modelId="{FC36CE1C-7549-4E6D-A63B-AB523BCB6330}" type="pres">
      <dgm:prSet presAssocID="{E1B34B98-C76C-4230-8753-0214ADC8A3A0}" presName="composite3" presStyleCnt="0"/>
      <dgm:spPr/>
    </dgm:pt>
    <dgm:pt modelId="{53857B90-7156-4FC2-A9D9-A391671351EC}" type="pres">
      <dgm:prSet presAssocID="{E1B34B98-C76C-4230-8753-0214ADC8A3A0}" presName="background3" presStyleLbl="node3" presStyleIdx="2" presStyleCnt="4"/>
      <dgm:spPr/>
    </dgm:pt>
    <dgm:pt modelId="{61EB6084-1158-4D0B-8A3B-D82E961E8019}" type="pres">
      <dgm:prSet presAssocID="{E1B34B98-C76C-4230-8753-0214ADC8A3A0}" presName="text3" presStyleLbl="fgAcc3" presStyleIdx="2" presStyleCnt="4">
        <dgm:presLayoutVars>
          <dgm:chPref val="3"/>
        </dgm:presLayoutVars>
      </dgm:prSet>
      <dgm:spPr/>
      <dgm:t>
        <a:bodyPr/>
        <a:lstStyle/>
        <a:p>
          <a:endParaRPr lang="zh-TW" altLang="en-US"/>
        </a:p>
      </dgm:t>
    </dgm:pt>
    <dgm:pt modelId="{B9ED34AE-5B75-400C-B8EE-D1551064CDD4}" type="pres">
      <dgm:prSet presAssocID="{E1B34B98-C76C-4230-8753-0214ADC8A3A0}" presName="hierChild4" presStyleCnt="0"/>
      <dgm:spPr/>
    </dgm:pt>
    <dgm:pt modelId="{C56E2BAD-B65A-4EE3-8682-AC61BC38E7B0}" type="pres">
      <dgm:prSet presAssocID="{E38CB9B0-02A8-40C9-8EDC-596402C6C7B7}" presName="Name23" presStyleLbl="parChTrans1D4" presStyleIdx="2" presStyleCnt="4"/>
      <dgm:spPr/>
      <dgm:t>
        <a:bodyPr/>
        <a:lstStyle/>
        <a:p>
          <a:endParaRPr lang="zh-TW" altLang="en-US"/>
        </a:p>
      </dgm:t>
    </dgm:pt>
    <dgm:pt modelId="{EA04FF63-C786-457B-A9C8-082663F4A196}" type="pres">
      <dgm:prSet presAssocID="{8D5B3683-07FA-4425-9C24-3EBF0DC2DDFD}" presName="hierRoot4" presStyleCnt="0"/>
      <dgm:spPr/>
    </dgm:pt>
    <dgm:pt modelId="{3EAA3191-20E7-4661-A3E4-E697622B7006}" type="pres">
      <dgm:prSet presAssocID="{8D5B3683-07FA-4425-9C24-3EBF0DC2DDFD}" presName="composite4" presStyleCnt="0"/>
      <dgm:spPr/>
    </dgm:pt>
    <dgm:pt modelId="{6D9C1ED0-F1E9-4E34-91B0-D3F864D6688D}" type="pres">
      <dgm:prSet presAssocID="{8D5B3683-07FA-4425-9C24-3EBF0DC2DDFD}" presName="background4" presStyleLbl="node4" presStyleIdx="2" presStyleCnt="4"/>
      <dgm:spPr/>
    </dgm:pt>
    <dgm:pt modelId="{7281FDA6-73D5-4FB9-8DC1-6F3689377B33}" type="pres">
      <dgm:prSet presAssocID="{8D5B3683-07FA-4425-9C24-3EBF0DC2DDFD}" presName="text4" presStyleLbl="fgAcc4" presStyleIdx="2" presStyleCnt="4">
        <dgm:presLayoutVars>
          <dgm:chPref val="3"/>
        </dgm:presLayoutVars>
      </dgm:prSet>
      <dgm:spPr/>
      <dgm:t>
        <a:bodyPr/>
        <a:lstStyle/>
        <a:p>
          <a:endParaRPr lang="zh-TW" altLang="en-US"/>
        </a:p>
      </dgm:t>
    </dgm:pt>
    <dgm:pt modelId="{29CECF18-486C-4BCA-8528-A57539F79E65}" type="pres">
      <dgm:prSet presAssocID="{8D5B3683-07FA-4425-9C24-3EBF0DC2DDFD}" presName="hierChild5" presStyleCnt="0"/>
      <dgm:spPr/>
    </dgm:pt>
    <dgm:pt modelId="{7A1B6D70-3370-4361-9FCF-2597485FD51F}" type="pres">
      <dgm:prSet presAssocID="{EAD62B4D-65C6-422D-A282-107D5FEB8A80}" presName="Name10" presStyleLbl="parChTrans1D2" presStyleIdx="1" presStyleCnt="2"/>
      <dgm:spPr/>
      <dgm:t>
        <a:bodyPr/>
        <a:lstStyle/>
        <a:p>
          <a:endParaRPr lang="zh-TW" altLang="en-US"/>
        </a:p>
      </dgm:t>
    </dgm:pt>
    <dgm:pt modelId="{4D85A915-EE39-4BF0-AC3D-FC675F3C7748}" type="pres">
      <dgm:prSet presAssocID="{DEC212EF-3B3F-403D-B080-686F3FAE1AA1}" presName="hierRoot2" presStyleCnt="0"/>
      <dgm:spPr/>
    </dgm:pt>
    <dgm:pt modelId="{30114761-53F0-4F19-9EF9-75C6D285EA8F}" type="pres">
      <dgm:prSet presAssocID="{DEC212EF-3B3F-403D-B080-686F3FAE1AA1}" presName="composite2" presStyleCnt="0"/>
      <dgm:spPr/>
    </dgm:pt>
    <dgm:pt modelId="{5626BBD2-1384-49A9-8847-968E1FC4CC57}" type="pres">
      <dgm:prSet presAssocID="{DEC212EF-3B3F-403D-B080-686F3FAE1AA1}" presName="background2" presStyleLbl="node2" presStyleIdx="1" presStyleCnt="2"/>
      <dgm:spPr/>
    </dgm:pt>
    <dgm:pt modelId="{579CE3B3-5192-4E0E-8B99-793E194B5C5A}" type="pres">
      <dgm:prSet presAssocID="{DEC212EF-3B3F-403D-B080-686F3FAE1AA1}" presName="text2" presStyleLbl="fgAcc2" presStyleIdx="1" presStyleCnt="2">
        <dgm:presLayoutVars>
          <dgm:chPref val="3"/>
        </dgm:presLayoutVars>
      </dgm:prSet>
      <dgm:spPr/>
      <dgm:t>
        <a:bodyPr/>
        <a:lstStyle/>
        <a:p>
          <a:endParaRPr lang="zh-TW" altLang="en-US"/>
        </a:p>
      </dgm:t>
    </dgm:pt>
    <dgm:pt modelId="{51D174DF-C1C2-4CD2-ABDA-27EB1DB1C4B0}" type="pres">
      <dgm:prSet presAssocID="{DEC212EF-3B3F-403D-B080-686F3FAE1AA1}" presName="hierChild3" presStyleCnt="0"/>
      <dgm:spPr/>
    </dgm:pt>
    <dgm:pt modelId="{CB1B6B82-8307-4818-B39F-D09EBCF091C3}" type="pres">
      <dgm:prSet presAssocID="{6EA0BD45-7A6E-452D-9463-B640E17A1F89}" presName="Name17" presStyleLbl="parChTrans1D3" presStyleIdx="3" presStyleCnt="4"/>
      <dgm:spPr/>
      <dgm:t>
        <a:bodyPr/>
        <a:lstStyle/>
        <a:p>
          <a:endParaRPr lang="zh-TW" altLang="en-US"/>
        </a:p>
      </dgm:t>
    </dgm:pt>
    <dgm:pt modelId="{A53FD2A7-49BC-485C-8AAF-4E39E8D4B38D}" type="pres">
      <dgm:prSet presAssocID="{0663567C-FA4D-47D4-9A18-23F0A5C913F3}" presName="hierRoot3" presStyleCnt="0"/>
      <dgm:spPr/>
    </dgm:pt>
    <dgm:pt modelId="{15DD0923-0C5D-4C71-BF48-AE9EAF7FB12F}" type="pres">
      <dgm:prSet presAssocID="{0663567C-FA4D-47D4-9A18-23F0A5C913F3}" presName="composite3" presStyleCnt="0"/>
      <dgm:spPr/>
    </dgm:pt>
    <dgm:pt modelId="{BDC3C1DC-0FDD-4A28-BB2E-801F612A83AC}" type="pres">
      <dgm:prSet presAssocID="{0663567C-FA4D-47D4-9A18-23F0A5C913F3}" presName="background3" presStyleLbl="node3" presStyleIdx="3" presStyleCnt="4"/>
      <dgm:spPr/>
    </dgm:pt>
    <dgm:pt modelId="{A03588A6-71CF-4E00-B749-DFD80A20AF20}" type="pres">
      <dgm:prSet presAssocID="{0663567C-FA4D-47D4-9A18-23F0A5C913F3}" presName="text3" presStyleLbl="fgAcc3" presStyleIdx="3" presStyleCnt="4">
        <dgm:presLayoutVars>
          <dgm:chPref val="3"/>
        </dgm:presLayoutVars>
      </dgm:prSet>
      <dgm:spPr/>
      <dgm:t>
        <a:bodyPr/>
        <a:lstStyle/>
        <a:p>
          <a:endParaRPr lang="zh-TW" altLang="en-US"/>
        </a:p>
      </dgm:t>
    </dgm:pt>
    <dgm:pt modelId="{8FFE8EC4-1286-4903-8A5A-4D9A19393E70}" type="pres">
      <dgm:prSet presAssocID="{0663567C-FA4D-47D4-9A18-23F0A5C913F3}" presName="hierChild4" presStyleCnt="0"/>
      <dgm:spPr/>
    </dgm:pt>
    <dgm:pt modelId="{6102667C-A29B-48A8-A515-4041B3734ABB}" type="pres">
      <dgm:prSet presAssocID="{1F9F7C73-AEDB-4FC9-B2CD-029E27C2E5E6}" presName="Name23" presStyleLbl="parChTrans1D4" presStyleIdx="3" presStyleCnt="4"/>
      <dgm:spPr/>
      <dgm:t>
        <a:bodyPr/>
        <a:lstStyle/>
        <a:p>
          <a:endParaRPr lang="zh-TW" altLang="en-US"/>
        </a:p>
      </dgm:t>
    </dgm:pt>
    <dgm:pt modelId="{15053A3D-9F33-4764-98B7-E8E8BEBD21FC}" type="pres">
      <dgm:prSet presAssocID="{1B51738F-6B9A-45E0-876C-CAC1B5931AFF}" presName="hierRoot4" presStyleCnt="0"/>
      <dgm:spPr/>
    </dgm:pt>
    <dgm:pt modelId="{A7CE9392-58BF-40D4-B872-4028AFF969F8}" type="pres">
      <dgm:prSet presAssocID="{1B51738F-6B9A-45E0-876C-CAC1B5931AFF}" presName="composite4" presStyleCnt="0"/>
      <dgm:spPr/>
    </dgm:pt>
    <dgm:pt modelId="{37D3B11A-95A0-4D83-826F-491236C7A7AE}" type="pres">
      <dgm:prSet presAssocID="{1B51738F-6B9A-45E0-876C-CAC1B5931AFF}" presName="background4" presStyleLbl="node4" presStyleIdx="3" presStyleCnt="4"/>
      <dgm:spPr/>
    </dgm:pt>
    <dgm:pt modelId="{8D656F67-E31F-471F-A027-5AC89FB39FEE}" type="pres">
      <dgm:prSet presAssocID="{1B51738F-6B9A-45E0-876C-CAC1B5931AFF}" presName="text4" presStyleLbl="fgAcc4" presStyleIdx="3" presStyleCnt="4">
        <dgm:presLayoutVars>
          <dgm:chPref val="3"/>
        </dgm:presLayoutVars>
      </dgm:prSet>
      <dgm:spPr/>
      <dgm:t>
        <a:bodyPr/>
        <a:lstStyle/>
        <a:p>
          <a:endParaRPr lang="zh-TW" altLang="en-US"/>
        </a:p>
      </dgm:t>
    </dgm:pt>
    <dgm:pt modelId="{42C2D6D1-3368-4C50-9EF3-86B5F95F3E07}" type="pres">
      <dgm:prSet presAssocID="{1B51738F-6B9A-45E0-876C-CAC1B5931AFF}" presName="hierChild5" presStyleCnt="0"/>
      <dgm:spPr/>
    </dgm:pt>
  </dgm:ptLst>
  <dgm:cxnLst>
    <dgm:cxn modelId="{A5DCD76C-B3AF-4189-955D-1594E64B62B7}" type="presOf" srcId="{8240FB6B-641E-468D-9D26-27C38D5EBE56}" destId="{0272AC69-0B24-400C-9FBB-F819BEEEE32B}" srcOrd="0" destOrd="0" presId="urn:microsoft.com/office/officeart/2005/8/layout/hierarchy1"/>
    <dgm:cxn modelId="{718A47EB-89C1-4A8D-B7BF-77BD646064AE}" srcId="{3EF1173E-3A7C-4736-BEDD-1A99FD5D501D}" destId="{805082C1-F87B-4B7B-AC48-9C3AEE5913FF}" srcOrd="0" destOrd="0" parTransId="{8240FB6B-641E-468D-9D26-27C38D5EBE56}" sibTransId="{85ACCC21-EBD4-4A2A-BD33-D60A7F0327BD}"/>
    <dgm:cxn modelId="{10647223-AD38-4D2D-A6C7-63DB7C7A2A6D}" type="presOf" srcId="{3EF1173E-3A7C-4736-BEDD-1A99FD5D501D}" destId="{553EA104-0A69-49E9-86D3-6098197846F7}" srcOrd="0" destOrd="0" presId="urn:microsoft.com/office/officeart/2005/8/layout/hierarchy1"/>
    <dgm:cxn modelId="{597F2B4B-F6E2-47F2-AD3A-423FD75BF708}" type="presOf" srcId="{8FCE1562-A7CA-4D10-8F1D-0BBE20DCF854}" destId="{10BD99C8-85D5-4343-8435-5ED994DB0C56}" srcOrd="0" destOrd="0" presId="urn:microsoft.com/office/officeart/2005/8/layout/hierarchy1"/>
    <dgm:cxn modelId="{7072773B-AC88-4443-B1BE-7D2198ED6B2B}" srcId="{59E390FE-F405-4B5C-A6A8-96AAB28A1E97}" destId="{DEC212EF-3B3F-403D-B080-686F3FAE1AA1}" srcOrd="1" destOrd="0" parTransId="{EAD62B4D-65C6-422D-A282-107D5FEB8A80}" sibTransId="{3DD73FD4-7833-497E-9578-5B7AED66E04C}"/>
    <dgm:cxn modelId="{D5484DA3-6B03-4BA0-A704-66D028AC1106}" srcId="{0663567C-FA4D-47D4-9A18-23F0A5C913F3}" destId="{1B51738F-6B9A-45E0-876C-CAC1B5931AFF}" srcOrd="0" destOrd="0" parTransId="{1F9F7C73-AEDB-4FC9-B2CD-029E27C2E5E6}" sibTransId="{A796E56C-342E-4294-91FA-318EB136D0D1}"/>
    <dgm:cxn modelId="{92463E17-B012-40F4-9BD6-99B420D17654}" type="presOf" srcId="{0663567C-FA4D-47D4-9A18-23F0A5C913F3}" destId="{A03588A6-71CF-4E00-B749-DFD80A20AF20}" srcOrd="0" destOrd="0" presId="urn:microsoft.com/office/officeart/2005/8/layout/hierarchy1"/>
    <dgm:cxn modelId="{3666CA36-BDE0-4492-9EF4-BB267897E7B7}" srcId="{E1B34B98-C76C-4230-8753-0214ADC8A3A0}" destId="{8D5B3683-07FA-4425-9C24-3EBF0DC2DDFD}" srcOrd="0" destOrd="0" parTransId="{E38CB9B0-02A8-40C9-8EDC-596402C6C7B7}" sibTransId="{7A8FA4F3-0CEF-4A30-A832-5491099A8E27}"/>
    <dgm:cxn modelId="{249F7C7C-DDD4-4F7C-AB9B-499CEE4427C9}" srcId="{DEC212EF-3B3F-403D-B080-686F3FAE1AA1}" destId="{0663567C-FA4D-47D4-9A18-23F0A5C913F3}" srcOrd="0" destOrd="0" parTransId="{6EA0BD45-7A6E-452D-9463-B640E17A1F89}" sibTransId="{6FFDDC07-CBA8-43C2-AADD-6EBDDC2E57A2}"/>
    <dgm:cxn modelId="{7E5C6E02-A76F-4986-AB78-92DB055BBF97}" type="presOf" srcId="{04A9FE2D-0C15-498E-8E57-85DCA7BA5F30}" destId="{1C6A99EB-2512-4B81-8364-507E7C6D060A}" srcOrd="0" destOrd="0" presId="urn:microsoft.com/office/officeart/2005/8/layout/hierarchy1"/>
    <dgm:cxn modelId="{AAFCF4CF-5039-4984-A5A0-3E615C6A38E0}" type="presOf" srcId="{59E390FE-F405-4B5C-A6A8-96AAB28A1E97}" destId="{5DA951C2-B267-4303-8A5B-EB06B6827FA0}" srcOrd="0" destOrd="0" presId="urn:microsoft.com/office/officeart/2005/8/layout/hierarchy1"/>
    <dgm:cxn modelId="{DD5148B8-4A4F-4C48-AE8F-90E0C9551B85}" type="presOf" srcId="{DEC212EF-3B3F-403D-B080-686F3FAE1AA1}" destId="{579CE3B3-5192-4E0E-8B99-793E194B5C5A}" srcOrd="0" destOrd="0" presId="urn:microsoft.com/office/officeart/2005/8/layout/hierarchy1"/>
    <dgm:cxn modelId="{B6E1B60E-DEE5-45BF-91AC-08A8750DC872}" type="presOf" srcId="{D7CB9328-017B-4B3B-A174-55101CC6D299}" destId="{F39F2E65-6A94-4026-99C8-A8CCB0E1BBDC}" srcOrd="0" destOrd="0" presId="urn:microsoft.com/office/officeart/2005/8/layout/hierarchy1"/>
    <dgm:cxn modelId="{CC7BC338-20F8-44BC-88FE-E5F6DED0F094}" srcId="{8FCE1562-A7CA-4D10-8F1D-0BBE20DCF854}" destId="{3BDCB59C-9CE7-4B71-B6B6-B75AB70C796E}" srcOrd="0" destOrd="0" parTransId="{5FA84CD2-BF7E-4F4D-B8F7-8CC7C11FD065}" sibTransId="{A247A31F-B0BE-4F35-9BB6-AB8AD2A73A55}"/>
    <dgm:cxn modelId="{106670FD-B169-457D-9809-00B522005CBC}" type="presOf" srcId="{529016D2-1683-4584-BA1E-5D3F79315144}" destId="{5F9A0AA0-111C-43F7-B48F-DEE40356B38A}" srcOrd="0" destOrd="0" presId="urn:microsoft.com/office/officeart/2005/8/layout/hierarchy1"/>
    <dgm:cxn modelId="{0F22F687-0BE1-4F83-9AD9-5E895166CE89}" type="presOf" srcId="{85E63072-1625-41C3-8C3C-AD5247904BE7}" destId="{C0C9C04D-37E4-4AD3-B7D2-8D30A929EB19}" srcOrd="0" destOrd="0" presId="urn:microsoft.com/office/officeart/2005/8/layout/hierarchy1"/>
    <dgm:cxn modelId="{5CE46AE3-BC92-4963-92C6-CCC421F0BDA5}" type="presOf" srcId="{8D5B3683-07FA-4425-9C24-3EBF0DC2DDFD}" destId="{7281FDA6-73D5-4FB9-8DC1-6F3689377B33}" srcOrd="0" destOrd="0" presId="urn:microsoft.com/office/officeart/2005/8/layout/hierarchy1"/>
    <dgm:cxn modelId="{1960DFF5-A1D4-4F81-936D-07552E7DE954}" srcId="{3EF1173E-3A7C-4736-BEDD-1A99FD5D501D}" destId="{E1B34B98-C76C-4230-8753-0214ADC8A3A0}" srcOrd="2" destOrd="0" parTransId="{04A9FE2D-0C15-498E-8E57-85DCA7BA5F30}" sibTransId="{FB493C2D-4C8C-4374-A27F-264C17B29A37}"/>
    <dgm:cxn modelId="{0DF4B798-67C7-4609-A103-EAA83D5960F3}" type="presOf" srcId="{E1B34B98-C76C-4230-8753-0214ADC8A3A0}" destId="{61EB6084-1158-4D0B-8A3B-D82E961E8019}" srcOrd="0" destOrd="0" presId="urn:microsoft.com/office/officeart/2005/8/layout/hierarchy1"/>
    <dgm:cxn modelId="{55C18049-6028-493B-9CC5-E2B5C324B9DB}" type="presOf" srcId="{AB611F64-2B90-4E2B-9BB6-4D9B1EA0BBAF}" destId="{D1E51B1B-72CF-4D4B-B9FE-7B7646C52846}" srcOrd="0" destOrd="0" presId="urn:microsoft.com/office/officeart/2005/8/layout/hierarchy1"/>
    <dgm:cxn modelId="{7779A760-F40F-4189-9A09-241503976BE8}" type="presOf" srcId="{E38CB9B0-02A8-40C9-8EDC-596402C6C7B7}" destId="{C56E2BAD-B65A-4EE3-8682-AC61BC38E7B0}" srcOrd="0" destOrd="0" presId="urn:microsoft.com/office/officeart/2005/8/layout/hierarchy1"/>
    <dgm:cxn modelId="{60B8BC7A-0D41-49F5-A932-26454D70980F}" srcId="{529016D2-1683-4584-BA1E-5D3F79315144}" destId="{59E390FE-F405-4B5C-A6A8-96AAB28A1E97}" srcOrd="0" destOrd="0" parTransId="{DC35FC4F-7933-45EC-8C24-98D81CA61A1F}" sibTransId="{CEF2194D-FB6D-44F1-AE99-C26A74322B53}"/>
    <dgm:cxn modelId="{40E068CF-F999-4414-B2AD-928945E6A70F}" srcId="{3EF1173E-3A7C-4736-BEDD-1A99FD5D501D}" destId="{8FCE1562-A7CA-4D10-8F1D-0BBE20DCF854}" srcOrd="1" destOrd="0" parTransId="{D7CB9328-017B-4B3B-A174-55101CC6D299}" sibTransId="{0A2EFAD7-0332-45F2-8032-71588910AD25}"/>
    <dgm:cxn modelId="{6BDF7655-2FE2-45DC-A211-B37E80C7CC41}" type="presOf" srcId="{6EA0BD45-7A6E-452D-9463-B640E17A1F89}" destId="{CB1B6B82-8307-4818-B39F-D09EBCF091C3}" srcOrd="0" destOrd="0" presId="urn:microsoft.com/office/officeart/2005/8/layout/hierarchy1"/>
    <dgm:cxn modelId="{35CA7F2B-D5DB-452D-A8F9-68780C51847A}" srcId="{805082C1-F87B-4B7B-AC48-9C3AEE5913FF}" destId="{85E63072-1625-41C3-8C3C-AD5247904BE7}" srcOrd="0" destOrd="0" parTransId="{E3FA77D5-BC7A-4B22-B4DB-AB494EBCC773}" sibTransId="{B799682E-9BA7-42FA-995C-C8DC64AF0A40}"/>
    <dgm:cxn modelId="{CE09A5DC-BD09-402F-9F8B-39920B63BFD7}" srcId="{59E390FE-F405-4B5C-A6A8-96AAB28A1E97}" destId="{3EF1173E-3A7C-4736-BEDD-1A99FD5D501D}" srcOrd="0" destOrd="0" parTransId="{AB611F64-2B90-4E2B-9BB6-4D9B1EA0BBAF}" sibTransId="{C35B22D4-7D5A-4772-896D-A20F2662E1C9}"/>
    <dgm:cxn modelId="{3ADF7FAA-EA8A-482A-8B83-E54C0F6D7A9B}" type="presOf" srcId="{1B51738F-6B9A-45E0-876C-CAC1B5931AFF}" destId="{8D656F67-E31F-471F-A027-5AC89FB39FEE}" srcOrd="0" destOrd="0" presId="urn:microsoft.com/office/officeart/2005/8/layout/hierarchy1"/>
    <dgm:cxn modelId="{DF654A39-7369-4BE0-8C7E-54BE5A6CD945}" type="presOf" srcId="{E3FA77D5-BC7A-4B22-B4DB-AB494EBCC773}" destId="{A1425F09-7D60-40AE-B0A3-23D6ACF8E96C}" srcOrd="0" destOrd="0" presId="urn:microsoft.com/office/officeart/2005/8/layout/hierarchy1"/>
    <dgm:cxn modelId="{6CC3F8AD-5BEB-4E56-B6A1-E6F53869E0B1}" type="presOf" srcId="{1F9F7C73-AEDB-4FC9-B2CD-029E27C2E5E6}" destId="{6102667C-A29B-48A8-A515-4041B3734ABB}" srcOrd="0" destOrd="0" presId="urn:microsoft.com/office/officeart/2005/8/layout/hierarchy1"/>
    <dgm:cxn modelId="{577A98F2-EE17-4821-BCCE-A7C07A2CF10C}" type="presOf" srcId="{3BDCB59C-9CE7-4B71-B6B6-B75AB70C796E}" destId="{B783CE56-D8EF-4436-BED8-DDB55ACEC547}" srcOrd="0" destOrd="0" presId="urn:microsoft.com/office/officeart/2005/8/layout/hierarchy1"/>
    <dgm:cxn modelId="{20019A6E-BA96-4A6E-99E1-E6DE522CF989}" type="presOf" srcId="{805082C1-F87B-4B7B-AC48-9C3AEE5913FF}" destId="{2AF86CC0-49E2-42CD-A523-5E05B384E1FF}" srcOrd="0" destOrd="0" presId="urn:microsoft.com/office/officeart/2005/8/layout/hierarchy1"/>
    <dgm:cxn modelId="{3EBB7E63-F032-418A-8459-DAF27DD8B660}" type="presOf" srcId="{EAD62B4D-65C6-422D-A282-107D5FEB8A80}" destId="{7A1B6D70-3370-4361-9FCF-2597485FD51F}" srcOrd="0" destOrd="0" presId="urn:microsoft.com/office/officeart/2005/8/layout/hierarchy1"/>
    <dgm:cxn modelId="{363903AC-A6D8-473B-8C6A-E7293452EFE7}" type="presOf" srcId="{5FA84CD2-BF7E-4F4D-B8F7-8CC7C11FD065}" destId="{5CECA6D7-8994-470A-85D6-462E702D26B3}" srcOrd="0" destOrd="0" presId="urn:microsoft.com/office/officeart/2005/8/layout/hierarchy1"/>
    <dgm:cxn modelId="{8AC771BD-C0B2-4F7E-9B67-F1DBD3284883}" type="presParOf" srcId="{5F9A0AA0-111C-43F7-B48F-DEE40356B38A}" destId="{C0C0262C-919B-4F23-BFA9-3F11A1A5D461}" srcOrd="0" destOrd="0" presId="urn:microsoft.com/office/officeart/2005/8/layout/hierarchy1"/>
    <dgm:cxn modelId="{1C09965E-2DA0-4CDA-9918-B2C2E31C0D78}" type="presParOf" srcId="{C0C0262C-919B-4F23-BFA9-3F11A1A5D461}" destId="{944EAF17-CA92-4748-BA93-A51E10C03B2C}" srcOrd="0" destOrd="0" presId="urn:microsoft.com/office/officeart/2005/8/layout/hierarchy1"/>
    <dgm:cxn modelId="{8EC3889F-1D0E-4716-8075-38ADE5C119D1}" type="presParOf" srcId="{944EAF17-CA92-4748-BA93-A51E10C03B2C}" destId="{803B5ADA-9026-49FC-8396-C8D400179248}" srcOrd="0" destOrd="0" presId="urn:microsoft.com/office/officeart/2005/8/layout/hierarchy1"/>
    <dgm:cxn modelId="{6A41D47B-98F2-4137-9376-AE80E9CE4EBB}" type="presParOf" srcId="{944EAF17-CA92-4748-BA93-A51E10C03B2C}" destId="{5DA951C2-B267-4303-8A5B-EB06B6827FA0}" srcOrd="1" destOrd="0" presId="urn:microsoft.com/office/officeart/2005/8/layout/hierarchy1"/>
    <dgm:cxn modelId="{C4506156-BAAD-4B34-B7E0-12BF94CBE325}" type="presParOf" srcId="{C0C0262C-919B-4F23-BFA9-3F11A1A5D461}" destId="{E8D1B68C-5880-46F3-B2B4-AF0F14A6D893}" srcOrd="1" destOrd="0" presId="urn:microsoft.com/office/officeart/2005/8/layout/hierarchy1"/>
    <dgm:cxn modelId="{83D52414-24F7-46DB-AB41-3FDE06F0CB6A}" type="presParOf" srcId="{E8D1B68C-5880-46F3-B2B4-AF0F14A6D893}" destId="{D1E51B1B-72CF-4D4B-B9FE-7B7646C52846}" srcOrd="0" destOrd="0" presId="urn:microsoft.com/office/officeart/2005/8/layout/hierarchy1"/>
    <dgm:cxn modelId="{372E427E-0A98-4705-8117-E49006F268CB}" type="presParOf" srcId="{E8D1B68C-5880-46F3-B2B4-AF0F14A6D893}" destId="{5D7139C7-C51D-4191-99B9-8C3573F0C630}" srcOrd="1" destOrd="0" presId="urn:microsoft.com/office/officeart/2005/8/layout/hierarchy1"/>
    <dgm:cxn modelId="{00FCF899-1F43-40DE-9B7B-DD91BADA6CEF}" type="presParOf" srcId="{5D7139C7-C51D-4191-99B9-8C3573F0C630}" destId="{084EF090-D9ED-4616-BC98-5B3AA3395090}" srcOrd="0" destOrd="0" presId="urn:microsoft.com/office/officeart/2005/8/layout/hierarchy1"/>
    <dgm:cxn modelId="{52548E16-3428-4644-B959-628FE5A95DF6}" type="presParOf" srcId="{084EF090-D9ED-4616-BC98-5B3AA3395090}" destId="{074F95CC-F889-4D05-A58B-40B4B70D58C5}" srcOrd="0" destOrd="0" presId="urn:microsoft.com/office/officeart/2005/8/layout/hierarchy1"/>
    <dgm:cxn modelId="{4C2D1D24-EEC6-44AB-8C1A-3AF18359095F}" type="presParOf" srcId="{084EF090-D9ED-4616-BC98-5B3AA3395090}" destId="{553EA104-0A69-49E9-86D3-6098197846F7}" srcOrd="1" destOrd="0" presId="urn:microsoft.com/office/officeart/2005/8/layout/hierarchy1"/>
    <dgm:cxn modelId="{0DE088E5-8563-408F-A37E-9C260B928B11}" type="presParOf" srcId="{5D7139C7-C51D-4191-99B9-8C3573F0C630}" destId="{0475AEB8-B1DE-4BE7-98D7-B17D32F35D5F}" srcOrd="1" destOrd="0" presId="urn:microsoft.com/office/officeart/2005/8/layout/hierarchy1"/>
    <dgm:cxn modelId="{BA0CC9E4-FA3C-4E01-A917-C089625F63C5}" type="presParOf" srcId="{0475AEB8-B1DE-4BE7-98D7-B17D32F35D5F}" destId="{0272AC69-0B24-400C-9FBB-F819BEEEE32B}" srcOrd="0" destOrd="0" presId="urn:microsoft.com/office/officeart/2005/8/layout/hierarchy1"/>
    <dgm:cxn modelId="{A64CA5DE-533C-44BB-B70B-7ACA4933F194}" type="presParOf" srcId="{0475AEB8-B1DE-4BE7-98D7-B17D32F35D5F}" destId="{9FA70E69-C8E3-4C1C-AC0E-F95C717BD4A3}" srcOrd="1" destOrd="0" presId="urn:microsoft.com/office/officeart/2005/8/layout/hierarchy1"/>
    <dgm:cxn modelId="{E4C798A5-28B5-4866-9C69-F238C87DFD04}" type="presParOf" srcId="{9FA70E69-C8E3-4C1C-AC0E-F95C717BD4A3}" destId="{9B57B4A4-CA02-4CE6-ACF7-F216C613E156}" srcOrd="0" destOrd="0" presId="urn:microsoft.com/office/officeart/2005/8/layout/hierarchy1"/>
    <dgm:cxn modelId="{43779691-912B-497B-8810-EDC251CE1902}" type="presParOf" srcId="{9B57B4A4-CA02-4CE6-ACF7-F216C613E156}" destId="{8134032B-5162-44C5-9072-D88929A729CB}" srcOrd="0" destOrd="0" presId="urn:microsoft.com/office/officeart/2005/8/layout/hierarchy1"/>
    <dgm:cxn modelId="{C6276E93-ADAF-403F-A014-5338E3C13008}" type="presParOf" srcId="{9B57B4A4-CA02-4CE6-ACF7-F216C613E156}" destId="{2AF86CC0-49E2-42CD-A523-5E05B384E1FF}" srcOrd="1" destOrd="0" presId="urn:microsoft.com/office/officeart/2005/8/layout/hierarchy1"/>
    <dgm:cxn modelId="{D668186E-BC96-43C1-92A3-64BFCF633597}" type="presParOf" srcId="{9FA70E69-C8E3-4C1C-AC0E-F95C717BD4A3}" destId="{8A336452-66EB-4643-BC32-AA5AEC147D39}" srcOrd="1" destOrd="0" presId="urn:microsoft.com/office/officeart/2005/8/layout/hierarchy1"/>
    <dgm:cxn modelId="{13A4578F-2B76-491A-BB76-3A7A068E1731}" type="presParOf" srcId="{8A336452-66EB-4643-BC32-AA5AEC147D39}" destId="{A1425F09-7D60-40AE-B0A3-23D6ACF8E96C}" srcOrd="0" destOrd="0" presId="urn:microsoft.com/office/officeart/2005/8/layout/hierarchy1"/>
    <dgm:cxn modelId="{9A5B6F3D-EBAB-43C0-890D-AA5D69935A5D}" type="presParOf" srcId="{8A336452-66EB-4643-BC32-AA5AEC147D39}" destId="{310852DA-0E0C-4554-9290-3F2DE9A59D40}" srcOrd="1" destOrd="0" presId="urn:microsoft.com/office/officeart/2005/8/layout/hierarchy1"/>
    <dgm:cxn modelId="{8216B3B4-6085-4E4D-B5D8-3AD097F890D1}" type="presParOf" srcId="{310852DA-0E0C-4554-9290-3F2DE9A59D40}" destId="{E2ECE6BE-3881-4E18-AD7C-56E54D257FA2}" srcOrd="0" destOrd="0" presId="urn:microsoft.com/office/officeart/2005/8/layout/hierarchy1"/>
    <dgm:cxn modelId="{A859509B-F4A4-433D-A4F4-42BAD2BAAFB3}" type="presParOf" srcId="{E2ECE6BE-3881-4E18-AD7C-56E54D257FA2}" destId="{D75C720D-9F0F-4C98-8B55-DD6255AC19F8}" srcOrd="0" destOrd="0" presId="urn:microsoft.com/office/officeart/2005/8/layout/hierarchy1"/>
    <dgm:cxn modelId="{89D8FC23-CE89-43F2-834E-4290DBD97253}" type="presParOf" srcId="{E2ECE6BE-3881-4E18-AD7C-56E54D257FA2}" destId="{C0C9C04D-37E4-4AD3-B7D2-8D30A929EB19}" srcOrd="1" destOrd="0" presId="urn:microsoft.com/office/officeart/2005/8/layout/hierarchy1"/>
    <dgm:cxn modelId="{F17C4999-6976-4449-86F0-BE14E7AA4581}" type="presParOf" srcId="{310852DA-0E0C-4554-9290-3F2DE9A59D40}" destId="{E827DE23-DB7A-4B99-8638-D2DA4B89BFF7}" srcOrd="1" destOrd="0" presId="urn:microsoft.com/office/officeart/2005/8/layout/hierarchy1"/>
    <dgm:cxn modelId="{40C91563-DE50-4E89-9EA4-C6882E71E5C1}" type="presParOf" srcId="{0475AEB8-B1DE-4BE7-98D7-B17D32F35D5F}" destId="{F39F2E65-6A94-4026-99C8-A8CCB0E1BBDC}" srcOrd="2" destOrd="0" presId="urn:microsoft.com/office/officeart/2005/8/layout/hierarchy1"/>
    <dgm:cxn modelId="{015C6141-1974-4983-A395-5AFBF1FEFDD9}" type="presParOf" srcId="{0475AEB8-B1DE-4BE7-98D7-B17D32F35D5F}" destId="{E4C74ED5-2264-4594-9C34-4A55F062B2D8}" srcOrd="3" destOrd="0" presId="urn:microsoft.com/office/officeart/2005/8/layout/hierarchy1"/>
    <dgm:cxn modelId="{4476DA45-1180-4A3C-B0A6-D433045FF82B}" type="presParOf" srcId="{E4C74ED5-2264-4594-9C34-4A55F062B2D8}" destId="{B207AA82-34FB-4088-BBC7-507EAC3B1E0C}" srcOrd="0" destOrd="0" presId="urn:microsoft.com/office/officeart/2005/8/layout/hierarchy1"/>
    <dgm:cxn modelId="{AD83E99C-B06A-45AD-980E-A7F4435B0CB5}" type="presParOf" srcId="{B207AA82-34FB-4088-BBC7-507EAC3B1E0C}" destId="{E198229D-AF98-4790-A956-387B5AE5FAEC}" srcOrd="0" destOrd="0" presId="urn:microsoft.com/office/officeart/2005/8/layout/hierarchy1"/>
    <dgm:cxn modelId="{74A16381-3C25-44E1-AF71-AB053AC725DE}" type="presParOf" srcId="{B207AA82-34FB-4088-BBC7-507EAC3B1E0C}" destId="{10BD99C8-85D5-4343-8435-5ED994DB0C56}" srcOrd="1" destOrd="0" presId="urn:microsoft.com/office/officeart/2005/8/layout/hierarchy1"/>
    <dgm:cxn modelId="{2DE56A82-736F-44D2-B676-B7346A100772}" type="presParOf" srcId="{E4C74ED5-2264-4594-9C34-4A55F062B2D8}" destId="{BED2BCCA-2017-4A52-AB1C-12E21E36CA06}" srcOrd="1" destOrd="0" presId="urn:microsoft.com/office/officeart/2005/8/layout/hierarchy1"/>
    <dgm:cxn modelId="{2B6EFC41-59C7-49CA-9F0D-A3CB1A88042E}" type="presParOf" srcId="{BED2BCCA-2017-4A52-AB1C-12E21E36CA06}" destId="{5CECA6D7-8994-470A-85D6-462E702D26B3}" srcOrd="0" destOrd="0" presId="urn:microsoft.com/office/officeart/2005/8/layout/hierarchy1"/>
    <dgm:cxn modelId="{E9BE5FAD-17BE-4556-AB5F-09446240A9D5}" type="presParOf" srcId="{BED2BCCA-2017-4A52-AB1C-12E21E36CA06}" destId="{B6AF2668-DC86-48A4-A17F-D53D84A6438A}" srcOrd="1" destOrd="0" presId="urn:microsoft.com/office/officeart/2005/8/layout/hierarchy1"/>
    <dgm:cxn modelId="{A9BA7A9C-9A93-4490-B62F-3F3CCD83B7AA}" type="presParOf" srcId="{B6AF2668-DC86-48A4-A17F-D53D84A6438A}" destId="{EA2AB1C6-280D-427B-916F-A017C5490566}" srcOrd="0" destOrd="0" presId="urn:microsoft.com/office/officeart/2005/8/layout/hierarchy1"/>
    <dgm:cxn modelId="{184DBF41-C91C-4DD1-9FCA-07E845E77F80}" type="presParOf" srcId="{EA2AB1C6-280D-427B-916F-A017C5490566}" destId="{F7486E88-04BB-48B9-A52C-8D9364B940F8}" srcOrd="0" destOrd="0" presId="urn:microsoft.com/office/officeart/2005/8/layout/hierarchy1"/>
    <dgm:cxn modelId="{1A404B81-EBE7-406C-8045-3F09DF1EDACE}" type="presParOf" srcId="{EA2AB1C6-280D-427B-916F-A017C5490566}" destId="{B783CE56-D8EF-4436-BED8-DDB55ACEC547}" srcOrd="1" destOrd="0" presId="urn:microsoft.com/office/officeart/2005/8/layout/hierarchy1"/>
    <dgm:cxn modelId="{129C5B69-113C-43E7-87AE-FA640CD2AF3C}" type="presParOf" srcId="{B6AF2668-DC86-48A4-A17F-D53D84A6438A}" destId="{F5F86820-9F56-44ED-B2A9-78CDDC75CA5A}" srcOrd="1" destOrd="0" presId="urn:microsoft.com/office/officeart/2005/8/layout/hierarchy1"/>
    <dgm:cxn modelId="{4A4A5EA1-ECBF-4396-A2FB-97B721B8AEC7}" type="presParOf" srcId="{0475AEB8-B1DE-4BE7-98D7-B17D32F35D5F}" destId="{1C6A99EB-2512-4B81-8364-507E7C6D060A}" srcOrd="4" destOrd="0" presId="urn:microsoft.com/office/officeart/2005/8/layout/hierarchy1"/>
    <dgm:cxn modelId="{163D10FB-97EC-4353-9256-674E61F23EE0}" type="presParOf" srcId="{0475AEB8-B1DE-4BE7-98D7-B17D32F35D5F}" destId="{FD4C4D87-35A2-4F10-BE5F-6E62E3FC90AF}" srcOrd="5" destOrd="0" presId="urn:microsoft.com/office/officeart/2005/8/layout/hierarchy1"/>
    <dgm:cxn modelId="{CB680E20-42CB-433F-BA3E-88FE941A8904}" type="presParOf" srcId="{FD4C4D87-35A2-4F10-BE5F-6E62E3FC90AF}" destId="{FC36CE1C-7549-4E6D-A63B-AB523BCB6330}" srcOrd="0" destOrd="0" presId="urn:microsoft.com/office/officeart/2005/8/layout/hierarchy1"/>
    <dgm:cxn modelId="{87C03CF2-16D3-452C-B9F3-E21C85D20208}" type="presParOf" srcId="{FC36CE1C-7549-4E6D-A63B-AB523BCB6330}" destId="{53857B90-7156-4FC2-A9D9-A391671351EC}" srcOrd="0" destOrd="0" presId="urn:microsoft.com/office/officeart/2005/8/layout/hierarchy1"/>
    <dgm:cxn modelId="{B637AADD-6A45-47C7-B1D9-9E05B4F4A58C}" type="presParOf" srcId="{FC36CE1C-7549-4E6D-A63B-AB523BCB6330}" destId="{61EB6084-1158-4D0B-8A3B-D82E961E8019}" srcOrd="1" destOrd="0" presId="urn:microsoft.com/office/officeart/2005/8/layout/hierarchy1"/>
    <dgm:cxn modelId="{17F3C84B-667E-4AEA-936F-01B0FBAEF93F}" type="presParOf" srcId="{FD4C4D87-35A2-4F10-BE5F-6E62E3FC90AF}" destId="{B9ED34AE-5B75-400C-B8EE-D1551064CDD4}" srcOrd="1" destOrd="0" presId="urn:microsoft.com/office/officeart/2005/8/layout/hierarchy1"/>
    <dgm:cxn modelId="{C9F5C8BE-AF86-4363-B5C7-E1556EBBEC2F}" type="presParOf" srcId="{B9ED34AE-5B75-400C-B8EE-D1551064CDD4}" destId="{C56E2BAD-B65A-4EE3-8682-AC61BC38E7B0}" srcOrd="0" destOrd="0" presId="urn:microsoft.com/office/officeart/2005/8/layout/hierarchy1"/>
    <dgm:cxn modelId="{9DA183C9-6A65-4BF2-9CC4-C11FF12A1FBB}" type="presParOf" srcId="{B9ED34AE-5B75-400C-B8EE-D1551064CDD4}" destId="{EA04FF63-C786-457B-A9C8-082663F4A196}" srcOrd="1" destOrd="0" presId="urn:microsoft.com/office/officeart/2005/8/layout/hierarchy1"/>
    <dgm:cxn modelId="{EA9320C9-1773-4545-9755-06872D3719F6}" type="presParOf" srcId="{EA04FF63-C786-457B-A9C8-082663F4A196}" destId="{3EAA3191-20E7-4661-A3E4-E697622B7006}" srcOrd="0" destOrd="0" presId="urn:microsoft.com/office/officeart/2005/8/layout/hierarchy1"/>
    <dgm:cxn modelId="{C0A9DDEF-73FC-4835-A9B4-74F207802858}" type="presParOf" srcId="{3EAA3191-20E7-4661-A3E4-E697622B7006}" destId="{6D9C1ED0-F1E9-4E34-91B0-D3F864D6688D}" srcOrd="0" destOrd="0" presId="urn:microsoft.com/office/officeart/2005/8/layout/hierarchy1"/>
    <dgm:cxn modelId="{299CD814-A37D-4DD2-91EB-277FF19E4308}" type="presParOf" srcId="{3EAA3191-20E7-4661-A3E4-E697622B7006}" destId="{7281FDA6-73D5-4FB9-8DC1-6F3689377B33}" srcOrd="1" destOrd="0" presId="urn:microsoft.com/office/officeart/2005/8/layout/hierarchy1"/>
    <dgm:cxn modelId="{57F8E8D4-D4A6-4EA8-854A-C75239653FA1}" type="presParOf" srcId="{EA04FF63-C786-457B-A9C8-082663F4A196}" destId="{29CECF18-486C-4BCA-8528-A57539F79E65}" srcOrd="1" destOrd="0" presId="urn:microsoft.com/office/officeart/2005/8/layout/hierarchy1"/>
    <dgm:cxn modelId="{73ECCE48-698C-45C5-8C59-23CDAB2F77A5}" type="presParOf" srcId="{E8D1B68C-5880-46F3-B2B4-AF0F14A6D893}" destId="{7A1B6D70-3370-4361-9FCF-2597485FD51F}" srcOrd="2" destOrd="0" presId="urn:microsoft.com/office/officeart/2005/8/layout/hierarchy1"/>
    <dgm:cxn modelId="{F93C60E1-9B09-44A7-9617-6516A5D59141}" type="presParOf" srcId="{E8D1B68C-5880-46F3-B2B4-AF0F14A6D893}" destId="{4D85A915-EE39-4BF0-AC3D-FC675F3C7748}" srcOrd="3" destOrd="0" presId="urn:microsoft.com/office/officeart/2005/8/layout/hierarchy1"/>
    <dgm:cxn modelId="{A36D7D4A-BB29-4A25-BE52-4FEA8CF33D30}" type="presParOf" srcId="{4D85A915-EE39-4BF0-AC3D-FC675F3C7748}" destId="{30114761-53F0-4F19-9EF9-75C6D285EA8F}" srcOrd="0" destOrd="0" presId="urn:microsoft.com/office/officeart/2005/8/layout/hierarchy1"/>
    <dgm:cxn modelId="{27C38A10-FAA3-4F37-92C6-2AACD3E78D10}" type="presParOf" srcId="{30114761-53F0-4F19-9EF9-75C6D285EA8F}" destId="{5626BBD2-1384-49A9-8847-968E1FC4CC57}" srcOrd="0" destOrd="0" presId="urn:microsoft.com/office/officeart/2005/8/layout/hierarchy1"/>
    <dgm:cxn modelId="{5ED903C6-111F-4A7F-8540-B75B3AD93C19}" type="presParOf" srcId="{30114761-53F0-4F19-9EF9-75C6D285EA8F}" destId="{579CE3B3-5192-4E0E-8B99-793E194B5C5A}" srcOrd="1" destOrd="0" presId="urn:microsoft.com/office/officeart/2005/8/layout/hierarchy1"/>
    <dgm:cxn modelId="{143B2FA1-3FFF-4EBD-888A-EF10DEEC7020}" type="presParOf" srcId="{4D85A915-EE39-4BF0-AC3D-FC675F3C7748}" destId="{51D174DF-C1C2-4CD2-ABDA-27EB1DB1C4B0}" srcOrd="1" destOrd="0" presId="urn:microsoft.com/office/officeart/2005/8/layout/hierarchy1"/>
    <dgm:cxn modelId="{06A843DF-1506-42D6-BDA3-3CA27CCCD81D}" type="presParOf" srcId="{51D174DF-C1C2-4CD2-ABDA-27EB1DB1C4B0}" destId="{CB1B6B82-8307-4818-B39F-D09EBCF091C3}" srcOrd="0" destOrd="0" presId="urn:microsoft.com/office/officeart/2005/8/layout/hierarchy1"/>
    <dgm:cxn modelId="{EA5844D3-D636-492E-8BBD-9632DBCB8E28}" type="presParOf" srcId="{51D174DF-C1C2-4CD2-ABDA-27EB1DB1C4B0}" destId="{A53FD2A7-49BC-485C-8AAF-4E39E8D4B38D}" srcOrd="1" destOrd="0" presId="urn:microsoft.com/office/officeart/2005/8/layout/hierarchy1"/>
    <dgm:cxn modelId="{F07230F9-8009-44BA-8828-463601CCB5A6}" type="presParOf" srcId="{A53FD2A7-49BC-485C-8AAF-4E39E8D4B38D}" destId="{15DD0923-0C5D-4C71-BF48-AE9EAF7FB12F}" srcOrd="0" destOrd="0" presId="urn:microsoft.com/office/officeart/2005/8/layout/hierarchy1"/>
    <dgm:cxn modelId="{BD14FE54-76BF-41C5-B71D-8362FCD05753}" type="presParOf" srcId="{15DD0923-0C5D-4C71-BF48-AE9EAF7FB12F}" destId="{BDC3C1DC-0FDD-4A28-BB2E-801F612A83AC}" srcOrd="0" destOrd="0" presId="urn:microsoft.com/office/officeart/2005/8/layout/hierarchy1"/>
    <dgm:cxn modelId="{CB2554F1-DF86-41F2-A7DB-3E08E4FDAB55}" type="presParOf" srcId="{15DD0923-0C5D-4C71-BF48-AE9EAF7FB12F}" destId="{A03588A6-71CF-4E00-B749-DFD80A20AF20}" srcOrd="1" destOrd="0" presId="urn:microsoft.com/office/officeart/2005/8/layout/hierarchy1"/>
    <dgm:cxn modelId="{F94173BB-F419-4BEA-B34E-9D4BEA96C147}" type="presParOf" srcId="{A53FD2A7-49BC-485C-8AAF-4E39E8D4B38D}" destId="{8FFE8EC4-1286-4903-8A5A-4D9A19393E70}" srcOrd="1" destOrd="0" presId="urn:microsoft.com/office/officeart/2005/8/layout/hierarchy1"/>
    <dgm:cxn modelId="{9CCAAFC7-A2AC-4654-8546-2D6DDC35CBEE}" type="presParOf" srcId="{8FFE8EC4-1286-4903-8A5A-4D9A19393E70}" destId="{6102667C-A29B-48A8-A515-4041B3734ABB}" srcOrd="0" destOrd="0" presId="urn:microsoft.com/office/officeart/2005/8/layout/hierarchy1"/>
    <dgm:cxn modelId="{5E283EA4-AB1C-496A-BF5E-21DBF1F0AB23}" type="presParOf" srcId="{8FFE8EC4-1286-4903-8A5A-4D9A19393E70}" destId="{15053A3D-9F33-4764-98B7-E8E8BEBD21FC}" srcOrd="1" destOrd="0" presId="urn:microsoft.com/office/officeart/2005/8/layout/hierarchy1"/>
    <dgm:cxn modelId="{897FD744-3B5D-42CE-B054-1D720D1A31C8}" type="presParOf" srcId="{15053A3D-9F33-4764-98B7-E8E8BEBD21FC}" destId="{A7CE9392-58BF-40D4-B872-4028AFF969F8}" srcOrd="0" destOrd="0" presId="urn:microsoft.com/office/officeart/2005/8/layout/hierarchy1"/>
    <dgm:cxn modelId="{F5C020A3-8B26-4F20-8C8B-1CAEA6AFE46B}" type="presParOf" srcId="{A7CE9392-58BF-40D4-B872-4028AFF969F8}" destId="{37D3B11A-95A0-4D83-826F-491236C7A7AE}" srcOrd="0" destOrd="0" presId="urn:microsoft.com/office/officeart/2005/8/layout/hierarchy1"/>
    <dgm:cxn modelId="{26A5099C-9D6C-43BB-BD2C-C9C9AD85A206}" type="presParOf" srcId="{A7CE9392-58BF-40D4-B872-4028AFF969F8}" destId="{8D656F67-E31F-471F-A027-5AC89FB39FEE}" srcOrd="1" destOrd="0" presId="urn:microsoft.com/office/officeart/2005/8/layout/hierarchy1"/>
    <dgm:cxn modelId="{4E89D5C1-3EF6-427A-8EB0-820CCA31E9C3}" type="presParOf" srcId="{15053A3D-9F33-4764-98B7-E8E8BEBD21FC}" destId="{42C2D6D1-3368-4C50-9EF3-86B5F95F3E07}"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9016D2-1683-4584-BA1E-5D3F7931514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59E390FE-F405-4B5C-A6A8-96AAB28A1E97}">
      <dgm:prSet phldrT="[文字]"/>
      <dgm:spPr/>
      <dgm:t>
        <a:bodyPr/>
        <a:lstStyle/>
        <a:p>
          <a:r>
            <a:rPr lang="en-US" altLang="zh-TW" dirty="0" smtClean="0"/>
            <a:t>visualization</a:t>
          </a:r>
          <a:br>
            <a:rPr lang="en-US" altLang="zh-TW" dirty="0" smtClean="0"/>
          </a:br>
          <a:r>
            <a:rPr lang="en-US" altLang="zh-TW" dirty="0" smtClean="0"/>
            <a:t>(A,B,C,D)</a:t>
          </a:r>
          <a:endParaRPr lang="zh-TW" altLang="en-US" dirty="0"/>
        </a:p>
      </dgm:t>
    </dgm:pt>
    <dgm:pt modelId="{DC35FC4F-7933-45EC-8C24-98D81CA61A1F}" type="parTrans" cxnId="{60B8BC7A-0D41-49F5-A932-26454D70980F}">
      <dgm:prSet/>
      <dgm:spPr/>
      <dgm:t>
        <a:bodyPr/>
        <a:lstStyle/>
        <a:p>
          <a:endParaRPr lang="zh-TW" altLang="en-US"/>
        </a:p>
      </dgm:t>
    </dgm:pt>
    <dgm:pt modelId="{CEF2194D-FB6D-44F1-AE99-C26A74322B53}" type="sibTrans" cxnId="{60B8BC7A-0D41-49F5-A932-26454D70980F}">
      <dgm:prSet/>
      <dgm:spPr/>
      <dgm:t>
        <a:bodyPr/>
        <a:lstStyle/>
        <a:p>
          <a:endParaRPr lang="zh-TW" altLang="en-US"/>
        </a:p>
      </dgm:t>
    </dgm:pt>
    <dgm:pt modelId="{3EF1173E-3A7C-4736-BEDD-1A99FD5D501D}">
      <dgm:prSet phldrT="[文字]"/>
      <dgm:spPr/>
      <dgm:t>
        <a:bodyPr/>
        <a:lstStyle/>
        <a:p>
          <a:r>
            <a:rPr lang="en-US" altLang="zh-TW" dirty="0" smtClean="0"/>
            <a:t>data</a:t>
          </a:r>
        </a:p>
        <a:p>
          <a:r>
            <a:rPr lang="en-US" altLang="zh-TW" dirty="0" smtClean="0"/>
            <a:t>(A,C,D)</a:t>
          </a:r>
          <a:endParaRPr lang="zh-TW" altLang="en-US" dirty="0"/>
        </a:p>
      </dgm:t>
    </dgm:pt>
    <dgm:pt modelId="{AB611F64-2B90-4E2B-9BB6-4D9B1EA0BBAF}" type="parTrans" cxnId="{CE09A5DC-BD09-402F-9F8B-39920B63BFD7}">
      <dgm:prSet/>
      <dgm:spPr/>
      <dgm:t>
        <a:bodyPr/>
        <a:lstStyle/>
        <a:p>
          <a:endParaRPr lang="zh-TW" altLang="en-US"/>
        </a:p>
      </dgm:t>
    </dgm:pt>
    <dgm:pt modelId="{C35B22D4-7D5A-4772-896D-A20F2662E1C9}" type="sibTrans" cxnId="{CE09A5DC-BD09-402F-9F8B-39920B63BFD7}">
      <dgm:prSet/>
      <dgm:spPr/>
      <dgm:t>
        <a:bodyPr/>
        <a:lstStyle/>
        <a:p>
          <a:endParaRPr lang="zh-TW" altLang="en-US"/>
        </a:p>
      </dgm:t>
    </dgm:pt>
    <dgm:pt modelId="{023BDB71-E448-4CED-B835-9A94FD03F231}">
      <dgm:prSet phldrT="[文字]"/>
      <dgm:spPr/>
      <dgm:t>
        <a:bodyPr/>
        <a:lstStyle/>
        <a:p>
          <a:r>
            <a:rPr lang="en-US" altLang="zh-TW" dirty="0" smtClean="0"/>
            <a:t>3D</a:t>
          </a:r>
          <a:br>
            <a:rPr lang="en-US" altLang="zh-TW" dirty="0" smtClean="0"/>
          </a:br>
          <a:r>
            <a:rPr lang="en-US" altLang="zh-TW" dirty="0" smtClean="0"/>
            <a:t>(A,B)</a:t>
          </a:r>
          <a:endParaRPr lang="zh-TW" altLang="en-US" dirty="0"/>
        </a:p>
      </dgm:t>
    </dgm:pt>
    <dgm:pt modelId="{BDDC29AB-4226-4486-9770-01A6489C6F12}" type="parTrans" cxnId="{F521F9B9-D876-4E6F-8567-7555B6DCDEEC}">
      <dgm:prSet/>
      <dgm:spPr/>
      <dgm:t>
        <a:bodyPr/>
        <a:lstStyle/>
        <a:p>
          <a:endParaRPr lang="zh-TW" altLang="en-US"/>
        </a:p>
      </dgm:t>
    </dgm:pt>
    <dgm:pt modelId="{ACD8503C-7AEA-4EF2-98BA-68DF07278DF2}" type="sibTrans" cxnId="{F521F9B9-D876-4E6F-8567-7555B6DCDEEC}">
      <dgm:prSet/>
      <dgm:spPr/>
      <dgm:t>
        <a:bodyPr/>
        <a:lstStyle/>
        <a:p>
          <a:endParaRPr lang="zh-TW" altLang="en-US"/>
        </a:p>
      </dgm:t>
    </dgm:pt>
    <dgm:pt modelId="{8F384E90-0306-49AA-9279-B4D8358DFD92}">
      <dgm:prSet phldrT="[文字]"/>
      <dgm:spPr/>
      <dgm:t>
        <a:bodyPr/>
        <a:lstStyle/>
        <a:p>
          <a:r>
            <a:rPr lang="en-US" altLang="zh-TW" dirty="0" smtClean="0"/>
            <a:t>mapping</a:t>
          </a:r>
          <a:br>
            <a:rPr lang="en-US" altLang="zh-TW" dirty="0" smtClean="0"/>
          </a:br>
          <a:r>
            <a:rPr lang="en-US" altLang="zh-TW" dirty="0" smtClean="0"/>
            <a:t>(A,B)</a:t>
          </a:r>
          <a:endParaRPr lang="zh-TW" altLang="en-US" dirty="0"/>
        </a:p>
      </dgm:t>
    </dgm:pt>
    <dgm:pt modelId="{940296DF-ACBB-4E34-BAAA-1C6487503EDF}" type="parTrans" cxnId="{F35238E9-A642-496E-A55E-300C8981BFF7}">
      <dgm:prSet/>
      <dgm:spPr/>
      <dgm:t>
        <a:bodyPr/>
        <a:lstStyle/>
        <a:p>
          <a:endParaRPr lang="zh-TW" altLang="en-US"/>
        </a:p>
      </dgm:t>
    </dgm:pt>
    <dgm:pt modelId="{E0DE25E1-733D-4BE8-9306-27032612ACE2}" type="sibTrans" cxnId="{F35238E9-A642-496E-A55E-300C8981BFF7}">
      <dgm:prSet/>
      <dgm:spPr/>
      <dgm:t>
        <a:bodyPr/>
        <a:lstStyle/>
        <a:p>
          <a:endParaRPr lang="zh-TW" altLang="en-US"/>
        </a:p>
      </dgm:t>
    </dgm:pt>
    <dgm:pt modelId="{0663567C-FA4D-47D4-9A18-23F0A5C913F3}">
      <dgm:prSet phldrT="[文字]"/>
      <dgm:spPr/>
      <dgm:t>
        <a:bodyPr/>
        <a:lstStyle/>
        <a:p>
          <a:r>
            <a:rPr lang="en-US" altLang="zh-TW" dirty="0" smtClean="0"/>
            <a:t>3D</a:t>
          </a:r>
          <a:br>
            <a:rPr lang="en-US" altLang="zh-TW" dirty="0" smtClean="0"/>
          </a:br>
          <a:r>
            <a:rPr lang="en-US" altLang="zh-TW" dirty="0" smtClean="0"/>
            <a:t>(A,B)</a:t>
          </a:r>
          <a:endParaRPr lang="zh-TW" altLang="en-US" dirty="0"/>
        </a:p>
      </dgm:t>
    </dgm:pt>
    <dgm:pt modelId="{6EA0BD45-7A6E-452D-9463-B640E17A1F89}" type="parTrans" cxnId="{249F7C7C-DDD4-4F7C-AB9B-499CEE4427C9}">
      <dgm:prSet/>
      <dgm:spPr/>
      <dgm:t>
        <a:bodyPr/>
        <a:lstStyle/>
        <a:p>
          <a:endParaRPr lang="zh-TW" altLang="en-US"/>
        </a:p>
      </dgm:t>
    </dgm:pt>
    <dgm:pt modelId="{6FFDDC07-CBA8-43C2-AADD-6EBDDC2E57A2}" type="sibTrans" cxnId="{249F7C7C-DDD4-4F7C-AB9B-499CEE4427C9}">
      <dgm:prSet/>
      <dgm:spPr/>
      <dgm:t>
        <a:bodyPr/>
        <a:lstStyle/>
        <a:p>
          <a:endParaRPr lang="zh-TW" altLang="en-US"/>
        </a:p>
      </dgm:t>
    </dgm:pt>
    <dgm:pt modelId="{6B10AA10-0920-487A-B096-44678C9C221F}">
      <dgm:prSet phldrT="[文字]"/>
      <dgm:spPr/>
      <dgm:t>
        <a:bodyPr/>
        <a:lstStyle/>
        <a:p>
          <a:r>
            <a:rPr lang="en-US" altLang="zh-TW" dirty="0" smtClean="0"/>
            <a:t>WWW</a:t>
          </a:r>
        </a:p>
        <a:p>
          <a:r>
            <a:rPr lang="en-US" altLang="zh-TW" dirty="0" smtClean="0"/>
            <a:t>(B,D)</a:t>
          </a:r>
          <a:endParaRPr lang="zh-TW" altLang="en-US" dirty="0"/>
        </a:p>
      </dgm:t>
    </dgm:pt>
    <dgm:pt modelId="{D7A067BE-BF51-49D0-BD7C-ADA81432060B}" type="parTrans" cxnId="{61522AC7-D825-4B25-9394-A8189864FDAE}">
      <dgm:prSet/>
      <dgm:spPr/>
      <dgm:t>
        <a:bodyPr/>
        <a:lstStyle/>
        <a:p>
          <a:endParaRPr lang="zh-TW" altLang="en-US"/>
        </a:p>
      </dgm:t>
    </dgm:pt>
    <dgm:pt modelId="{B1105598-2E69-404A-A16F-F303B3122259}" type="sibTrans" cxnId="{61522AC7-D825-4B25-9394-A8189864FDAE}">
      <dgm:prSet/>
      <dgm:spPr/>
      <dgm:t>
        <a:bodyPr/>
        <a:lstStyle/>
        <a:p>
          <a:endParaRPr lang="zh-TW" altLang="en-US"/>
        </a:p>
      </dgm:t>
    </dgm:pt>
    <dgm:pt modelId="{DEC212EF-3B3F-403D-B080-686F3FAE1AA1}">
      <dgm:prSet phldrT="[文字]"/>
      <dgm:spPr/>
      <dgm:t>
        <a:bodyPr/>
        <a:lstStyle/>
        <a:p>
          <a:r>
            <a:rPr lang="en-US" altLang="zh-TW" dirty="0" smtClean="0"/>
            <a:t>mapping</a:t>
          </a:r>
          <a:br>
            <a:rPr lang="en-US" altLang="zh-TW" dirty="0" smtClean="0"/>
          </a:br>
          <a:r>
            <a:rPr lang="en-US" altLang="zh-TW" dirty="0" smtClean="0"/>
            <a:t>(A,B)</a:t>
          </a:r>
          <a:endParaRPr lang="zh-TW" altLang="en-US" dirty="0"/>
        </a:p>
      </dgm:t>
    </dgm:pt>
    <dgm:pt modelId="{EAD62B4D-65C6-422D-A282-107D5FEB8A80}" type="parTrans" cxnId="{7072773B-AC88-4443-B1BE-7D2198ED6B2B}">
      <dgm:prSet/>
      <dgm:spPr/>
      <dgm:t>
        <a:bodyPr/>
        <a:lstStyle/>
        <a:p>
          <a:endParaRPr lang="zh-TW" altLang="en-US"/>
        </a:p>
      </dgm:t>
    </dgm:pt>
    <dgm:pt modelId="{3DD73FD4-7833-497E-9578-5B7AED66E04C}" type="sibTrans" cxnId="{7072773B-AC88-4443-B1BE-7D2198ED6B2B}">
      <dgm:prSet/>
      <dgm:spPr/>
      <dgm:t>
        <a:bodyPr/>
        <a:lstStyle/>
        <a:p>
          <a:endParaRPr lang="zh-TW" altLang="en-US"/>
        </a:p>
      </dgm:t>
    </dgm:pt>
    <dgm:pt modelId="{5F9A0AA0-111C-43F7-B48F-DEE40356B38A}" type="pres">
      <dgm:prSet presAssocID="{529016D2-1683-4584-BA1E-5D3F79315144}" presName="hierChild1" presStyleCnt="0">
        <dgm:presLayoutVars>
          <dgm:chPref val="1"/>
          <dgm:dir/>
          <dgm:animOne val="branch"/>
          <dgm:animLvl val="lvl"/>
          <dgm:resizeHandles/>
        </dgm:presLayoutVars>
      </dgm:prSet>
      <dgm:spPr/>
      <dgm:t>
        <a:bodyPr/>
        <a:lstStyle/>
        <a:p>
          <a:endParaRPr lang="zh-TW" altLang="en-US"/>
        </a:p>
      </dgm:t>
    </dgm:pt>
    <dgm:pt modelId="{C0C0262C-919B-4F23-BFA9-3F11A1A5D461}" type="pres">
      <dgm:prSet presAssocID="{59E390FE-F405-4B5C-A6A8-96AAB28A1E97}" presName="hierRoot1" presStyleCnt="0"/>
      <dgm:spPr/>
    </dgm:pt>
    <dgm:pt modelId="{944EAF17-CA92-4748-BA93-A51E10C03B2C}" type="pres">
      <dgm:prSet presAssocID="{59E390FE-F405-4B5C-A6A8-96AAB28A1E97}" presName="composite" presStyleCnt="0"/>
      <dgm:spPr/>
    </dgm:pt>
    <dgm:pt modelId="{803B5ADA-9026-49FC-8396-C8D400179248}" type="pres">
      <dgm:prSet presAssocID="{59E390FE-F405-4B5C-A6A8-96AAB28A1E97}" presName="background" presStyleLbl="node0" presStyleIdx="0" presStyleCnt="1"/>
      <dgm:spPr/>
    </dgm:pt>
    <dgm:pt modelId="{5DA951C2-B267-4303-8A5B-EB06B6827FA0}" type="pres">
      <dgm:prSet presAssocID="{59E390FE-F405-4B5C-A6A8-96AAB28A1E97}" presName="text" presStyleLbl="fgAcc0" presStyleIdx="0" presStyleCnt="1">
        <dgm:presLayoutVars>
          <dgm:chPref val="3"/>
        </dgm:presLayoutVars>
      </dgm:prSet>
      <dgm:spPr/>
      <dgm:t>
        <a:bodyPr/>
        <a:lstStyle/>
        <a:p>
          <a:endParaRPr lang="zh-TW" altLang="en-US"/>
        </a:p>
      </dgm:t>
    </dgm:pt>
    <dgm:pt modelId="{E8D1B68C-5880-46F3-B2B4-AF0F14A6D893}" type="pres">
      <dgm:prSet presAssocID="{59E390FE-F405-4B5C-A6A8-96AAB28A1E97}" presName="hierChild2" presStyleCnt="0"/>
      <dgm:spPr/>
    </dgm:pt>
    <dgm:pt modelId="{D1E51B1B-72CF-4D4B-B9FE-7B7646C52846}" type="pres">
      <dgm:prSet presAssocID="{AB611F64-2B90-4E2B-9BB6-4D9B1EA0BBAF}" presName="Name10" presStyleLbl="parChTrans1D2" presStyleIdx="0" presStyleCnt="4"/>
      <dgm:spPr/>
      <dgm:t>
        <a:bodyPr/>
        <a:lstStyle/>
        <a:p>
          <a:endParaRPr lang="zh-TW" altLang="en-US"/>
        </a:p>
      </dgm:t>
    </dgm:pt>
    <dgm:pt modelId="{5D7139C7-C51D-4191-99B9-8C3573F0C630}" type="pres">
      <dgm:prSet presAssocID="{3EF1173E-3A7C-4736-BEDD-1A99FD5D501D}" presName="hierRoot2" presStyleCnt="0"/>
      <dgm:spPr/>
    </dgm:pt>
    <dgm:pt modelId="{084EF090-D9ED-4616-BC98-5B3AA3395090}" type="pres">
      <dgm:prSet presAssocID="{3EF1173E-3A7C-4736-BEDD-1A99FD5D501D}" presName="composite2" presStyleCnt="0"/>
      <dgm:spPr/>
    </dgm:pt>
    <dgm:pt modelId="{074F95CC-F889-4D05-A58B-40B4B70D58C5}" type="pres">
      <dgm:prSet presAssocID="{3EF1173E-3A7C-4736-BEDD-1A99FD5D501D}" presName="background2" presStyleLbl="node2" presStyleIdx="0" presStyleCnt="4"/>
      <dgm:spPr/>
    </dgm:pt>
    <dgm:pt modelId="{553EA104-0A69-49E9-86D3-6098197846F7}" type="pres">
      <dgm:prSet presAssocID="{3EF1173E-3A7C-4736-BEDD-1A99FD5D501D}" presName="text2" presStyleLbl="fgAcc2" presStyleIdx="0" presStyleCnt="4">
        <dgm:presLayoutVars>
          <dgm:chPref val="3"/>
        </dgm:presLayoutVars>
      </dgm:prSet>
      <dgm:spPr/>
      <dgm:t>
        <a:bodyPr/>
        <a:lstStyle/>
        <a:p>
          <a:endParaRPr lang="zh-TW" altLang="en-US"/>
        </a:p>
      </dgm:t>
    </dgm:pt>
    <dgm:pt modelId="{0475AEB8-B1DE-4BE7-98D7-B17D32F35D5F}" type="pres">
      <dgm:prSet presAssocID="{3EF1173E-3A7C-4736-BEDD-1A99FD5D501D}" presName="hierChild3" presStyleCnt="0"/>
      <dgm:spPr/>
    </dgm:pt>
    <dgm:pt modelId="{75CC7E12-9CC8-42C2-A7A0-38F5D33DD157}" type="pres">
      <dgm:prSet presAssocID="{BDDC29AB-4226-4486-9770-01A6489C6F12}" presName="Name10" presStyleLbl="parChTrans1D2" presStyleIdx="1" presStyleCnt="4"/>
      <dgm:spPr/>
      <dgm:t>
        <a:bodyPr/>
        <a:lstStyle/>
        <a:p>
          <a:endParaRPr lang="zh-TW" altLang="en-US"/>
        </a:p>
      </dgm:t>
    </dgm:pt>
    <dgm:pt modelId="{C980CA5A-0697-494C-A760-8304536682F8}" type="pres">
      <dgm:prSet presAssocID="{023BDB71-E448-4CED-B835-9A94FD03F231}" presName="hierRoot2" presStyleCnt="0"/>
      <dgm:spPr/>
    </dgm:pt>
    <dgm:pt modelId="{B3BA9333-0998-4A1F-A975-109E401F743F}" type="pres">
      <dgm:prSet presAssocID="{023BDB71-E448-4CED-B835-9A94FD03F231}" presName="composite2" presStyleCnt="0"/>
      <dgm:spPr/>
    </dgm:pt>
    <dgm:pt modelId="{57184FA6-87E6-4AF4-82AA-E5FCD3604F11}" type="pres">
      <dgm:prSet presAssocID="{023BDB71-E448-4CED-B835-9A94FD03F231}" presName="background2" presStyleLbl="node2" presStyleIdx="1" presStyleCnt="4"/>
      <dgm:spPr/>
    </dgm:pt>
    <dgm:pt modelId="{5B271FAA-175D-473B-95F0-19583C786C7E}" type="pres">
      <dgm:prSet presAssocID="{023BDB71-E448-4CED-B835-9A94FD03F231}" presName="text2" presStyleLbl="fgAcc2" presStyleIdx="1" presStyleCnt="4">
        <dgm:presLayoutVars>
          <dgm:chPref val="3"/>
        </dgm:presLayoutVars>
      </dgm:prSet>
      <dgm:spPr/>
      <dgm:t>
        <a:bodyPr/>
        <a:lstStyle/>
        <a:p>
          <a:endParaRPr lang="zh-TW" altLang="en-US"/>
        </a:p>
      </dgm:t>
    </dgm:pt>
    <dgm:pt modelId="{5D9B5B5A-9F09-4898-A355-B2915D8C8C38}" type="pres">
      <dgm:prSet presAssocID="{023BDB71-E448-4CED-B835-9A94FD03F231}" presName="hierChild3" presStyleCnt="0"/>
      <dgm:spPr/>
    </dgm:pt>
    <dgm:pt modelId="{4BF9389E-7181-4205-ABD4-2ADDD0AAAAB6}" type="pres">
      <dgm:prSet presAssocID="{EAD62B4D-65C6-422D-A282-107D5FEB8A80}" presName="Name17" presStyleLbl="parChTrans1D3" presStyleIdx="0" presStyleCnt="2"/>
      <dgm:spPr/>
      <dgm:t>
        <a:bodyPr/>
        <a:lstStyle/>
        <a:p>
          <a:endParaRPr lang="zh-TW" altLang="en-US"/>
        </a:p>
      </dgm:t>
    </dgm:pt>
    <dgm:pt modelId="{0282045C-B53F-4611-B2AD-90DA8E0FA305}" type="pres">
      <dgm:prSet presAssocID="{DEC212EF-3B3F-403D-B080-686F3FAE1AA1}" presName="hierRoot3" presStyleCnt="0"/>
      <dgm:spPr/>
    </dgm:pt>
    <dgm:pt modelId="{B2F2AD5A-B305-449B-98BF-E6E884F45A1B}" type="pres">
      <dgm:prSet presAssocID="{DEC212EF-3B3F-403D-B080-686F3FAE1AA1}" presName="composite3" presStyleCnt="0"/>
      <dgm:spPr/>
    </dgm:pt>
    <dgm:pt modelId="{9093CF71-AC47-413B-BC80-1E23CBBFAAA1}" type="pres">
      <dgm:prSet presAssocID="{DEC212EF-3B3F-403D-B080-686F3FAE1AA1}" presName="background3" presStyleLbl="node3" presStyleIdx="0" presStyleCnt="2"/>
      <dgm:spPr/>
    </dgm:pt>
    <dgm:pt modelId="{1381CF13-2AB1-402D-B187-9D9C062EAD3C}" type="pres">
      <dgm:prSet presAssocID="{DEC212EF-3B3F-403D-B080-686F3FAE1AA1}" presName="text3" presStyleLbl="fgAcc3" presStyleIdx="0" presStyleCnt="2">
        <dgm:presLayoutVars>
          <dgm:chPref val="3"/>
        </dgm:presLayoutVars>
      </dgm:prSet>
      <dgm:spPr/>
      <dgm:t>
        <a:bodyPr/>
        <a:lstStyle/>
        <a:p>
          <a:endParaRPr lang="zh-TW" altLang="en-US"/>
        </a:p>
      </dgm:t>
    </dgm:pt>
    <dgm:pt modelId="{927839E6-ED7C-42C1-A536-4D4D8BCD26E6}" type="pres">
      <dgm:prSet presAssocID="{DEC212EF-3B3F-403D-B080-686F3FAE1AA1}" presName="hierChild4" presStyleCnt="0"/>
      <dgm:spPr/>
    </dgm:pt>
    <dgm:pt modelId="{E774D873-0A86-4724-9F19-5B46230AD458}" type="pres">
      <dgm:prSet presAssocID="{940296DF-ACBB-4E34-BAAA-1C6487503EDF}" presName="Name10" presStyleLbl="parChTrans1D2" presStyleIdx="2" presStyleCnt="4"/>
      <dgm:spPr/>
      <dgm:t>
        <a:bodyPr/>
        <a:lstStyle/>
        <a:p>
          <a:endParaRPr lang="zh-TW" altLang="en-US"/>
        </a:p>
      </dgm:t>
    </dgm:pt>
    <dgm:pt modelId="{92CCABCB-F2A2-40E4-A5FA-B2C36F6388A1}" type="pres">
      <dgm:prSet presAssocID="{8F384E90-0306-49AA-9279-B4D8358DFD92}" presName="hierRoot2" presStyleCnt="0"/>
      <dgm:spPr/>
    </dgm:pt>
    <dgm:pt modelId="{7E8AB0ED-AC36-4CD2-AEC1-9B7883591809}" type="pres">
      <dgm:prSet presAssocID="{8F384E90-0306-49AA-9279-B4D8358DFD92}" presName="composite2" presStyleCnt="0"/>
      <dgm:spPr/>
    </dgm:pt>
    <dgm:pt modelId="{A8786661-75F5-43B7-AF3D-A1E9D16E6A95}" type="pres">
      <dgm:prSet presAssocID="{8F384E90-0306-49AA-9279-B4D8358DFD92}" presName="background2" presStyleLbl="node2" presStyleIdx="2" presStyleCnt="4"/>
      <dgm:spPr/>
    </dgm:pt>
    <dgm:pt modelId="{7E5AF28A-1669-4A96-A26C-DE12E592B391}" type="pres">
      <dgm:prSet presAssocID="{8F384E90-0306-49AA-9279-B4D8358DFD92}" presName="text2" presStyleLbl="fgAcc2" presStyleIdx="2" presStyleCnt="4">
        <dgm:presLayoutVars>
          <dgm:chPref val="3"/>
        </dgm:presLayoutVars>
      </dgm:prSet>
      <dgm:spPr/>
      <dgm:t>
        <a:bodyPr/>
        <a:lstStyle/>
        <a:p>
          <a:endParaRPr lang="zh-TW" altLang="en-US"/>
        </a:p>
      </dgm:t>
    </dgm:pt>
    <dgm:pt modelId="{DD8557EF-D9F8-4B19-92A0-3D20495ED377}" type="pres">
      <dgm:prSet presAssocID="{8F384E90-0306-49AA-9279-B4D8358DFD92}" presName="hierChild3" presStyleCnt="0"/>
      <dgm:spPr/>
    </dgm:pt>
    <dgm:pt modelId="{CB1B6B82-8307-4818-B39F-D09EBCF091C3}" type="pres">
      <dgm:prSet presAssocID="{6EA0BD45-7A6E-452D-9463-B640E17A1F89}" presName="Name17" presStyleLbl="parChTrans1D3" presStyleIdx="1" presStyleCnt="2"/>
      <dgm:spPr/>
      <dgm:t>
        <a:bodyPr/>
        <a:lstStyle/>
        <a:p>
          <a:endParaRPr lang="zh-TW" altLang="en-US"/>
        </a:p>
      </dgm:t>
    </dgm:pt>
    <dgm:pt modelId="{A53FD2A7-49BC-485C-8AAF-4E39E8D4B38D}" type="pres">
      <dgm:prSet presAssocID="{0663567C-FA4D-47D4-9A18-23F0A5C913F3}" presName="hierRoot3" presStyleCnt="0"/>
      <dgm:spPr/>
    </dgm:pt>
    <dgm:pt modelId="{15DD0923-0C5D-4C71-BF48-AE9EAF7FB12F}" type="pres">
      <dgm:prSet presAssocID="{0663567C-FA4D-47D4-9A18-23F0A5C913F3}" presName="composite3" presStyleCnt="0"/>
      <dgm:spPr/>
    </dgm:pt>
    <dgm:pt modelId="{BDC3C1DC-0FDD-4A28-BB2E-801F612A83AC}" type="pres">
      <dgm:prSet presAssocID="{0663567C-FA4D-47D4-9A18-23F0A5C913F3}" presName="background3" presStyleLbl="node3" presStyleIdx="1" presStyleCnt="2"/>
      <dgm:spPr/>
    </dgm:pt>
    <dgm:pt modelId="{A03588A6-71CF-4E00-B749-DFD80A20AF20}" type="pres">
      <dgm:prSet presAssocID="{0663567C-FA4D-47D4-9A18-23F0A5C913F3}" presName="text3" presStyleLbl="fgAcc3" presStyleIdx="1" presStyleCnt="2">
        <dgm:presLayoutVars>
          <dgm:chPref val="3"/>
        </dgm:presLayoutVars>
      </dgm:prSet>
      <dgm:spPr/>
      <dgm:t>
        <a:bodyPr/>
        <a:lstStyle/>
        <a:p>
          <a:endParaRPr lang="zh-TW" altLang="en-US"/>
        </a:p>
      </dgm:t>
    </dgm:pt>
    <dgm:pt modelId="{8FFE8EC4-1286-4903-8A5A-4D9A19393E70}" type="pres">
      <dgm:prSet presAssocID="{0663567C-FA4D-47D4-9A18-23F0A5C913F3}" presName="hierChild4" presStyleCnt="0"/>
      <dgm:spPr/>
    </dgm:pt>
    <dgm:pt modelId="{D080D245-1C28-4634-8CB7-69CEC824809F}" type="pres">
      <dgm:prSet presAssocID="{D7A067BE-BF51-49D0-BD7C-ADA81432060B}" presName="Name10" presStyleLbl="parChTrans1D2" presStyleIdx="3" presStyleCnt="4"/>
      <dgm:spPr/>
      <dgm:t>
        <a:bodyPr/>
        <a:lstStyle/>
        <a:p>
          <a:endParaRPr lang="zh-TW" altLang="en-US"/>
        </a:p>
      </dgm:t>
    </dgm:pt>
    <dgm:pt modelId="{C3CF4BB1-03C8-43D6-B49C-DBAFFB8F9257}" type="pres">
      <dgm:prSet presAssocID="{6B10AA10-0920-487A-B096-44678C9C221F}" presName="hierRoot2" presStyleCnt="0"/>
      <dgm:spPr/>
    </dgm:pt>
    <dgm:pt modelId="{2A8BBD82-4897-4088-AA69-22298725CDCC}" type="pres">
      <dgm:prSet presAssocID="{6B10AA10-0920-487A-B096-44678C9C221F}" presName="composite2" presStyleCnt="0"/>
      <dgm:spPr/>
    </dgm:pt>
    <dgm:pt modelId="{750DD7DA-624C-4D1B-9635-F844B9E9DF23}" type="pres">
      <dgm:prSet presAssocID="{6B10AA10-0920-487A-B096-44678C9C221F}" presName="background2" presStyleLbl="node2" presStyleIdx="3" presStyleCnt="4"/>
      <dgm:spPr/>
    </dgm:pt>
    <dgm:pt modelId="{E3805037-6E02-4A36-9957-2A9D6592A0FF}" type="pres">
      <dgm:prSet presAssocID="{6B10AA10-0920-487A-B096-44678C9C221F}" presName="text2" presStyleLbl="fgAcc2" presStyleIdx="3" presStyleCnt="4">
        <dgm:presLayoutVars>
          <dgm:chPref val="3"/>
        </dgm:presLayoutVars>
      </dgm:prSet>
      <dgm:spPr/>
      <dgm:t>
        <a:bodyPr/>
        <a:lstStyle/>
        <a:p>
          <a:endParaRPr lang="zh-TW" altLang="en-US"/>
        </a:p>
      </dgm:t>
    </dgm:pt>
    <dgm:pt modelId="{2E7EE87D-4714-484E-9BD3-23F4BB01DF9D}" type="pres">
      <dgm:prSet presAssocID="{6B10AA10-0920-487A-B096-44678C9C221F}" presName="hierChild3" presStyleCnt="0"/>
      <dgm:spPr/>
    </dgm:pt>
  </dgm:ptLst>
  <dgm:cxnLst>
    <dgm:cxn modelId="{8E153FF1-CEBE-4FB3-A90E-12B6C8F8476C}" type="presOf" srcId="{AB611F64-2B90-4E2B-9BB6-4D9B1EA0BBAF}" destId="{D1E51B1B-72CF-4D4B-B9FE-7B7646C52846}" srcOrd="0" destOrd="0" presId="urn:microsoft.com/office/officeart/2005/8/layout/hierarchy1"/>
    <dgm:cxn modelId="{F35238E9-A642-496E-A55E-300C8981BFF7}" srcId="{59E390FE-F405-4B5C-A6A8-96AAB28A1E97}" destId="{8F384E90-0306-49AA-9279-B4D8358DFD92}" srcOrd="2" destOrd="0" parTransId="{940296DF-ACBB-4E34-BAAA-1C6487503EDF}" sibTransId="{E0DE25E1-733D-4BE8-9306-27032612ACE2}"/>
    <dgm:cxn modelId="{48FED40D-C4F5-45BB-B8F1-D821B55AED1C}" type="presOf" srcId="{8F384E90-0306-49AA-9279-B4D8358DFD92}" destId="{7E5AF28A-1669-4A96-A26C-DE12E592B391}" srcOrd="0" destOrd="0" presId="urn:microsoft.com/office/officeart/2005/8/layout/hierarchy1"/>
    <dgm:cxn modelId="{50FF0B6C-347D-4101-9BBF-1A78F092CD6B}" type="presOf" srcId="{3EF1173E-3A7C-4736-BEDD-1A99FD5D501D}" destId="{553EA104-0A69-49E9-86D3-6098197846F7}" srcOrd="0" destOrd="0" presId="urn:microsoft.com/office/officeart/2005/8/layout/hierarchy1"/>
    <dgm:cxn modelId="{CE09A5DC-BD09-402F-9F8B-39920B63BFD7}" srcId="{59E390FE-F405-4B5C-A6A8-96AAB28A1E97}" destId="{3EF1173E-3A7C-4736-BEDD-1A99FD5D501D}" srcOrd="0" destOrd="0" parTransId="{AB611F64-2B90-4E2B-9BB6-4D9B1EA0BBAF}" sibTransId="{C35B22D4-7D5A-4772-896D-A20F2662E1C9}"/>
    <dgm:cxn modelId="{61522AC7-D825-4B25-9394-A8189864FDAE}" srcId="{59E390FE-F405-4B5C-A6A8-96AAB28A1E97}" destId="{6B10AA10-0920-487A-B096-44678C9C221F}" srcOrd="3" destOrd="0" parTransId="{D7A067BE-BF51-49D0-BD7C-ADA81432060B}" sibTransId="{B1105598-2E69-404A-A16F-F303B3122259}"/>
    <dgm:cxn modelId="{80DFB5B4-CDB1-4754-B63D-D9070EEF63D5}" type="presOf" srcId="{DEC212EF-3B3F-403D-B080-686F3FAE1AA1}" destId="{1381CF13-2AB1-402D-B187-9D9C062EAD3C}" srcOrd="0" destOrd="0" presId="urn:microsoft.com/office/officeart/2005/8/layout/hierarchy1"/>
    <dgm:cxn modelId="{8DC133A0-76A5-4E3F-8E5F-F80993277312}" type="presOf" srcId="{529016D2-1683-4584-BA1E-5D3F79315144}" destId="{5F9A0AA0-111C-43F7-B48F-DEE40356B38A}" srcOrd="0" destOrd="0" presId="urn:microsoft.com/office/officeart/2005/8/layout/hierarchy1"/>
    <dgm:cxn modelId="{8B8D6161-041A-4381-A1EE-377A339AF4C9}" type="presOf" srcId="{6B10AA10-0920-487A-B096-44678C9C221F}" destId="{E3805037-6E02-4A36-9957-2A9D6592A0FF}" srcOrd="0" destOrd="0" presId="urn:microsoft.com/office/officeart/2005/8/layout/hierarchy1"/>
    <dgm:cxn modelId="{B4F2B369-480C-4FD3-8FAE-B33FFFF27FA7}" type="presOf" srcId="{59E390FE-F405-4B5C-A6A8-96AAB28A1E97}" destId="{5DA951C2-B267-4303-8A5B-EB06B6827FA0}" srcOrd="0" destOrd="0" presId="urn:microsoft.com/office/officeart/2005/8/layout/hierarchy1"/>
    <dgm:cxn modelId="{7072773B-AC88-4443-B1BE-7D2198ED6B2B}" srcId="{023BDB71-E448-4CED-B835-9A94FD03F231}" destId="{DEC212EF-3B3F-403D-B080-686F3FAE1AA1}" srcOrd="0" destOrd="0" parTransId="{EAD62B4D-65C6-422D-A282-107D5FEB8A80}" sibTransId="{3DD73FD4-7833-497E-9578-5B7AED66E04C}"/>
    <dgm:cxn modelId="{64421EBC-2254-4E89-9657-68A5C852400F}" type="presOf" srcId="{6EA0BD45-7A6E-452D-9463-B640E17A1F89}" destId="{CB1B6B82-8307-4818-B39F-D09EBCF091C3}" srcOrd="0" destOrd="0" presId="urn:microsoft.com/office/officeart/2005/8/layout/hierarchy1"/>
    <dgm:cxn modelId="{8B2585A2-369A-4427-B231-418FA5784CEE}" type="presOf" srcId="{0663567C-FA4D-47D4-9A18-23F0A5C913F3}" destId="{A03588A6-71CF-4E00-B749-DFD80A20AF20}" srcOrd="0" destOrd="0" presId="urn:microsoft.com/office/officeart/2005/8/layout/hierarchy1"/>
    <dgm:cxn modelId="{60B8BC7A-0D41-49F5-A932-26454D70980F}" srcId="{529016D2-1683-4584-BA1E-5D3F79315144}" destId="{59E390FE-F405-4B5C-A6A8-96AAB28A1E97}" srcOrd="0" destOrd="0" parTransId="{DC35FC4F-7933-45EC-8C24-98D81CA61A1F}" sibTransId="{CEF2194D-FB6D-44F1-AE99-C26A74322B53}"/>
    <dgm:cxn modelId="{249F7C7C-DDD4-4F7C-AB9B-499CEE4427C9}" srcId="{8F384E90-0306-49AA-9279-B4D8358DFD92}" destId="{0663567C-FA4D-47D4-9A18-23F0A5C913F3}" srcOrd="0" destOrd="0" parTransId="{6EA0BD45-7A6E-452D-9463-B640E17A1F89}" sibTransId="{6FFDDC07-CBA8-43C2-AADD-6EBDDC2E57A2}"/>
    <dgm:cxn modelId="{F521F9B9-D876-4E6F-8567-7555B6DCDEEC}" srcId="{59E390FE-F405-4B5C-A6A8-96AAB28A1E97}" destId="{023BDB71-E448-4CED-B835-9A94FD03F231}" srcOrd="1" destOrd="0" parTransId="{BDDC29AB-4226-4486-9770-01A6489C6F12}" sibTransId="{ACD8503C-7AEA-4EF2-98BA-68DF07278DF2}"/>
    <dgm:cxn modelId="{5A29B275-F481-4DEB-B059-A7013D71E69B}" type="presOf" srcId="{BDDC29AB-4226-4486-9770-01A6489C6F12}" destId="{75CC7E12-9CC8-42C2-A7A0-38F5D33DD157}" srcOrd="0" destOrd="0" presId="urn:microsoft.com/office/officeart/2005/8/layout/hierarchy1"/>
    <dgm:cxn modelId="{7C5F5FD8-DD19-4E25-9213-C41264CFB609}" type="presOf" srcId="{EAD62B4D-65C6-422D-A282-107D5FEB8A80}" destId="{4BF9389E-7181-4205-ABD4-2ADDD0AAAAB6}" srcOrd="0" destOrd="0" presId="urn:microsoft.com/office/officeart/2005/8/layout/hierarchy1"/>
    <dgm:cxn modelId="{42D8B013-1E36-4737-85B1-75E683774F93}" type="presOf" srcId="{940296DF-ACBB-4E34-BAAA-1C6487503EDF}" destId="{E774D873-0A86-4724-9F19-5B46230AD458}" srcOrd="0" destOrd="0" presId="urn:microsoft.com/office/officeart/2005/8/layout/hierarchy1"/>
    <dgm:cxn modelId="{100B6B8B-5EF5-4872-948D-2A4BE7472FC6}" type="presOf" srcId="{D7A067BE-BF51-49D0-BD7C-ADA81432060B}" destId="{D080D245-1C28-4634-8CB7-69CEC824809F}" srcOrd="0" destOrd="0" presId="urn:microsoft.com/office/officeart/2005/8/layout/hierarchy1"/>
    <dgm:cxn modelId="{AAB2BE51-78EA-4893-BB16-9EF25FE0B9DC}" type="presOf" srcId="{023BDB71-E448-4CED-B835-9A94FD03F231}" destId="{5B271FAA-175D-473B-95F0-19583C786C7E}" srcOrd="0" destOrd="0" presId="urn:microsoft.com/office/officeart/2005/8/layout/hierarchy1"/>
    <dgm:cxn modelId="{DFBE55BB-DAD3-4802-81D1-0A3A55A8819D}" type="presParOf" srcId="{5F9A0AA0-111C-43F7-B48F-DEE40356B38A}" destId="{C0C0262C-919B-4F23-BFA9-3F11A1A5D461}" srcOrd="0" destOrd="0" presId="urn:microsoft.com/office/officeart/2005/8/layout/hierarchy1"/>
    <dgm:cxn modelId="{92ABFA49-0A9E-4982-9881-65C52F5AABAF}" type="presParOf" srcId="{C0C0262C-919B-4F23-BFA9-3F11A1A5D461}" destId="{944EAF17-CA92-4748-BA93-A51E10C03B2C}" srcOrd="0" destOrd="0" presId="urn:microsoft.com/office/officeart/2005/8/layout/hierarchy1"/>
    <dgm:cxn modelId="{2D753BF0-EA01-48A1-8F72-EC124104ECB7}" type="presParOf" srcId="{944EAF17-CA92-4748-BA93-A51E10C03B2C}" destId="{803B5ADA-9026-49FC-8396-C8D400179248}" srcOrd="0" destOrd="0" presId="urn:microsoft.com/office/officeart/2005/8/layout/hierarchy1"/>
    <dgm:cxn modelId="{FB36FD88-8C81-477C-AF17-315A071E620D}" type="presParOf" srcId="{944EAF17-CA92-4748-BA93-A51E10C03B2C}" destId="{5DA951C2-B267-4303-8A5B-EB06B6827FA0}" srcOrd="1" destOrd="0" presId="urn:microsoft.com/office/officeart/2005/8/layout/hierarchy1"/>
    <dgm:cxn modelId="{893D8FBA-9F8C-4385-9BC2-6872C73918BA}" type="presParOf" srcId="{C0C0262C-919B-4F23-BFA9-3F11A1A5D461}" destId="{E8D1B68C-5880-46F3-B2B4-AF0F14A6D893}" srcOrd="1" destOrd="0" presId="urn:microsoft.com/office/officeart/2005/8/layout/hierarchy1"/>
    <dgm:cxn modelId="{2C622EC1-FC9B-4519-BE93-D4C815DBB164}" type="presParOf" srcId="{E8D1B68C-5880-46F3-B2B4-AF0F14A6D893}" destId="{D1E51B1B-72CF-4D4B-B9FE-7B7646C52846}" srcOrd="0" destOrd="0" presId="urn:microsoft.com/office/officeart/2005/8/layout/hierarchy1"/>
    <dgm:cxn modelId="{70B851EE-EA34-409A-8A93-91D2596C7259}" type="presParOf" srcId="{E8D1B68C-5880-46F3-B2B4-AF0F14A6D893}" destId="{5D7139C7-C51D-4191-99B9-8C3573F0C630}" srcOrd="1" destOrd="0" presId="urn:microsoft.com/office/officeart/2005/8/layout/hierarchy1"/>
    <dgm:cxn modelId="{81E6A4CB-8ECA-42E0-9F87-A8AF2ABF27B3}" type="presParOf" srcId="{5D7139C7-C51D-4191-99B9-8C3573F0C630}" destId="{084EF090-D9ED-4616-BC98-5B3AA3395090}" srcOrd="0" destOrd="0" presId="urn:microsoft.com/office/officeart/2005/8/layout/hierarchy1"/>
    <dgm:cxn modelId="{5F23103B-760F-42CD-BBEC-4A69B1EB55A2}" type="presParOf" srcId="{084EF090-D9ED-4616-BC98-5B3AA3395090}" destId="{074F95CC-F889-4D05-A58B-40B4B70D58C5}" srcOrd="0" destOrd="0" presId="urn:microsoft.com/office/officeart/2005/8/layout/hierarchy1"/>
    <dgm:cxn modelId="{67D6515C-1327-439E-97D3-62192DD9029A}" type="presParOf" srcId="{084EF090-D9ED-4616-BC98-5B3AA3395090}" destId="{553EA104-0A69-49E9-86D3-6098197846F7}" srcOrd="1" destOrd="0" presId="urn:microsoft.com/office/officeart/2005/8/layout/hierarchy1"/>
    <dgm:cxn modelId="{2A62042C-1F72-4949-83A0-FE3EF037E4F7}" type="presParOf" srcId="{5D7139C7-C51D-4191-99B9-8C3573F0C630}" destId="{0475AEB8-B1DE-4BE7-98D7-B17D32F35D5F}" srcOrd="1" destOrd="0" presId="urn:microsoft.com/office/officeart/2005/8/layout/hierarchy1"/>
    <dgm:cxn modelId="{8F29E796-7421-4431-807A-9A5ADD8CB4E8}" type="presParOf" srcId="{E8D1B68C-5880-46F3-B2B4-AF0F14A6D893}" destId="{75CC7E12-9CC8-42C2-A7A0-38F5D33DD157}" srcOrd="2" destOrd="0" presId="urn:microsoft.com/office/officeart/2005/8/layout/hierarchy1"/>
    <dgm:cxn modelId="{E5C6C487-F92F-4A2A-A90E-42A422CA660F}" type="presParOf" srcId="{E8D1B68C-5880-46F3-B2B4-AF0F14A6D893}" destId="{C980CA5A-0697-494C-A760-8304536682F8}" srcOrd="3" destOrd="0" presId="urn:microsoft.com/office/officeart/2005/8/layout/hierarchy1"/>
    <dgm:cxn modelId="{0F402C1F-A62E-492B-927B-6B77800DC4C5}" type="presParOf" srcId="{C980CA5A-0697-494C-A760-8304536682F8}" destId="{B3BA9333-0998-4A1F-A975-109E401F743F}" srcOrd="0" destOrd="0" presId="urn:microsoft.com/office/officeart/2005/8/layout/hierarchy1"/>
    <dgm:cxn modelId="{FB47BF0B-607A-4110-A1EE-81D269EC5236}" type="presParOf" srcId="{B3BA9333-0998-4A1F-A975-109E401F743F}" destId="{57184FA6-87E6-4AF4-82AA-E5FCD3604F11}" srcOrd="0" destOrd="0" presId="urn:microsoft.com/office/officeart/2005/8/layout/hierarchy1"/>
    <dgm:cxn modelId="{556DEFC9-1024-423E-B0E3-6069A3C5FF91}" type="presParOf" srcId="{B3BA9333-0998-4A1F-A975-109E401F743F}" destId="{5B271FAA-175D-473B-95F0-19583C786C7E}" srcOrd="1" destOrd="0" presId="urn:microsoft.com/office/officeart/2005/8/layout/hierarchy1"/>
    <dgm:cxn modelId="{1478531A-2A1A-4D0F-A964-210F687915CD}" type="presParOf" srcId="{C980CA5A-0697-494C-A760-8304536682F8}" destId="{5D9B5B5A-9F09-4898-A355-B2915D8C8C38}" srcOrd="1" destOrd="0" presId="urn:microsoft.com/office/officeart/2005/8/layout/hierarchy1"/>
    <dgm:cxn modelId="{20756CE2-78AF-4857-89B3-9FEFD474C4FD}" type="presParOf" srcId="{5D9B5B5A-9F09-4898-A355-B2915D8C8C38}" destId="{4BF9389E-7181-4205-ABD4-2ADDD0AAAAB6}" srcOrd="0" destOrd="0" presId="urn:microsoft.com/office/officeart/2005/8/layout/hierarchy1"/>
    <dgm:cxn modelId="{AADB639A-797A-4B51-85B0-529F821BC8CE}" type="presParOf" srcId="{5D9B5B5A-9F09-4898-A355-B2915D8C8C38}" destId="{0282045C-B53F-4611-B2AD-90DA8E0FA305}" srcOrd="1" destOrd="0" presId="urn:microsoft.com/office/officeart/2005/8/layout/hierarchy1"/>
    <dgm:cxn modelId="{44555F36-72B2-4CA1-8065-B10660AC6035}" type="presParOf" srcId="{0282045C-B53F-4611-B2AD-90DA8E0FA305}" destId="{B2F2AD5A-B305-449B-98BF-E6E884F45A1B}" srcOrd="0" destOrd="0" presId="urn:microsoft.com/office/officeart/2005/8/layout/hierarchy1"/>
    <dgm:cxn modelId="{573FA948-C505-45DA-A364-B20BD4496489}" type="presParOf" srcId="{B2F2AD5A-B305-449B-98BF-E6E884F45A1B}" destId="{9093CF71-AC47-413B-BC80-1E23CBBFAAA1}" srcOrd="0" destOrd="0" presId="urn:microsoft.com/office/officeart/2005/8/layout/hierarchy1"/>
    <dgm:cxn modelId="{F8CB848D-522A-4985-BF86-3AA41D315C22}" type="presParOf" srcId="{B2F2AD5A-B305-449B-98BF-E6E884F45A1B}" destId="{1381CF13-2AB1-402D-B187-9D9C062EAD3C}" srcOrd="1" destOrd="0" presId="urn:microsoft.com/office/officeart/2005/8/layout/hierarchy1"/>
    <dgm:cxn modelId="{B16133A1-D282-4289-A2B0-9DBD4BE7A5E6}" type="presParOf" srcId="{0282045C-B53F-4611-B2AD-90DA8E0FA305}" destId="{927839E6-ED7C-42C1-A536-4D4D8BCD26E6}" srcOrd="1" destOrd="0" presId="urn:microsoft.com/office/officeart/2005/8/layout/hierarchy1"/>
    <dgm:cxn modelId="{04BCC5D8-D1CD-4921-A22A-7BFDE5FC432C}" type="presParOf" srcId="{E8D1B68C-5880-46F3-B2B4-AF0F14A6D893}" destId="{E774D873-0A86-4724-9F19-5B46230AD458}" srcOrd="4" destOrd="0" presId="urn:microsoft.com/office/officeart/2005/8/layout/hierarchy1"/>
    <dgm:cxn modelId="{427DBE76-40E2-4DB1-8D48-9052754585C0}" type="presParOf" srcId="{E8D1B68C-5880-46F3-B2B4-AF0F14A6D893}" destId="{92CCABCB-F2A2-40E4-A5FA-B2C36F6388A1}" srcOrd="5" destOrd="0" presId="urn:microsoft.com/office/officeart/2005/8/layout/hierarchy1"/>
    <dgm:cxn modelId="{7FE07B0C-FB8B-42D0-A1F2-BDC93F1C7FB2}" type="presParOf" srcId="{92CCABCB-F2A2-40E4-A5FA-B2C36F6388A1}" destId="{7E8AB0ED-AC36-4CD2-AEC1-9B7883591809}" srcOrd="0" destOrd="0" presId="urn:microsoft.com/office/officeart/2005/8/layout/hierarchy1"/>
    <dgm:cxn modelId="{607EB248-F848-4401-8B80-FBE88B7D1A1C}" type="presParOf" srcId="{7E8AB0ED-AC36-4CD2-AEC1-9B7883591809}" destId="{A8786661-75F5-43B7-AF3D-A1E9D16E6A95}" srcOrd="0" destOrd="0" presId="urn:microsoft.com/office/officeart/2005/8/layout/hierarchy1"/>
    <dgm:cxn modelId="{3F30F6CE-FC2A-42FB-B9C8-8F664FFB6C12}" type="presParOf" srcId="{7E8AB0ED-AC36-4CD2-AEC1-9B7883591809}" destId="{7E5AF28A-1669-4A96-A26C-DE12E592B391}" srcOrd="1" destOrd="0" presId="urn:microsoft.com/office/officeart/2005/8/layout/hierarchy1"/>
    <dgm:cxn modelId="{9814F5A2-3F30-426E-92FB-35A3355D0620}" type="presParOf" srcId="{92CCABCB-F2A2-40E4-A5FA-B2C36F6388A1}" destId="{DD8557EF-D9F8-4B19-92A0-3D20495ED377}" srcOrd="1" destOrd="0" presId="urn:microsoft.com/office/officeart/2005/8/layout/hierarchy1"/>
    <dgm:cxn modelId="{682744E6-274F-4FA3-BB5B-32F5F615CB5F}" type="presParOf" srcId="{DD8557EF-D9F8-4B19-92A0-3D20495ED377}" destId="{CB1B6B82-8307-4818-B39F-D09EBCF091C3}" srcOrd="0" destOrd="0" presId="urn:microsoft.com/office/officeart/2005/8/layout/hierarchy1"/>
    <dgm:cxn modelId="{F319DA52-3C6F-4649-9097-C1B3B74FEAE2}" type="presParOf" srcId="{DD8557EF-D9F8-4B19-92A0-3D20495ED377}" destId="{A53FD2A7-49BC-485C-8AAF-4E39E8D4B38D}" srcOrd="1" destOrd="0" presId="urn:microsoft.com/office/officeart/2005/8/layout/hierarchy1"/>
    <dgm:cxn modelId="{3B35CE91-C309-43B9-89C3-271CD0B3EEF8}" type="presParOf" srcId="{A53FD2A7-49BC-485C-8AAF-4E39E8D4B38D}" destId="{15DD0923-0C5D-4C71-BF48-AE9EAF7FB12F}" srcOrd="0" destOrd="0" presId="urn:microsoft.com/office/officeart/2005/8/layout/hierarchy1"/>
    <dgm:cxn modelId="{DF471C67-937B-48DA-9DF2-9EC94B0DFFCA}" type="presParOf" srcId="{15DD0923-0C5D-4C71-BF48-AE9EAF7FB12F}" destId="{BDC3C1DC-0FDD-4A28-BB2E-801F612A83AC}" srcOrd="0" destOrd="0" presId="urn:microsoft.com/office/officeart/2005/8/layout/hierarchy1"/>
    <dgm:cxn modelId="{A508D06C-80EB-42C5-A649-F3158DFBD0D8}" type="presParOf" srcId="{15DD0923-0C5D-4C71-BF48-AE9EAF7FB12F}" destId="{A03588A6-71CF-4E00-B749-DFD80A20AF20}" srcOrd="1" destOrd="0" presId="urn:microsoft.com/office/officeart/2005/8/layout/hierarchy1"/>
    <dgm:cxn modelId="{55E7BA8C-423F-4EC2-920C-5F7C1846D8C0}" type="presParOf" srcId="{A53FD2A7-49BC-485C-8AAF-4E39E8D4B38D}" destId="{8FFE8EC4-1286-4903-8A5A-4D9A19393E70}" srcOrd="1" destOrd="0" presId="urn:microsoft.com/office/officeart/2005/8/layout/hierarchy1"/>
    <dgm:cxn modelId="{D4CE16E8-02FA-499E-9F0F-A7DD62BE4C4F}" type="presParOf" srcId="{E8D1B68C-5880-46F3-B2B4-AF0F14A6D893}" destId="{D080D245-1C28-4634-8CB7-69CEC824809F}" srcOrd="6" destOrd="0" presId="urn:microsoft.com/office/officeart/2005/8/layout/hierarchy1"/>
    <dgm:cxn modelId="{9284E2CA-61CC-4DE6-91DA-9BE32811F456}" type="presParOf" srcId="{E8D1B68C-5880-46F3-B2B4-AF0F14A6D893}" destId="{C3CF4BB1-03C8-43D6-B49C-DBAFFB8F9257}" srcOrd="7" destOrd="0" presId="urn:microsoft.com/office/officeart/2005/8/layout/hierarchy1"/>
    <dgm:cxn modelId="{F9E1B883-AD70-41E2-9CC8-CCF28B3C05BE}" type="presParOf" srcId="{C3CF4BB1-03C8-43D6-B49C-DBAFFB8F9257}" destId="{2A8BBD82-4897-4088-AA69-22298725CDCC}" srcOrd="0" destOrd="0" presId="urn:microsoft.com/office/officeart/2005/8/layout/hierarchy1"/>
    <dgm:cxn modelId="{A42BF030-501C-4AB0-B8E7-A8FCA1E6E60A}" type="presParOf" srcId="{2A8BBD82-4897-4088-AA69-22298725CDCC}" destId="{750DD7DA-624C-4D1B-9635-F844B9E9DF23}" srcOrd="0" destOrd="0" presId="urn:microsoft.com/office/officeart/2005/8/layout/hierarchy1"/>
    <dgm:cxn modelId="{FC1F3C83-A153-4615-9C2C-FBAF197E5698}" type="presParOf" srcId="{2A8BBD82-4897-4088-AA69-22298725CDCC}" destId="{E3805037-6E02-4A36-9957-2A9D6592A0FF}" srcOrd="1" destOrd="0" presId="urn:microsoft.com/office/officeart/2005/8/layout/hierarchy1"/>
    <dgm:cxn modelId="{8E0B1ECC-2B60-4FC3-B82D-B8988154DBB2}" type="presParOf" srcId="{C3CF4BB1-03C8-43D6-B49C-DBAFFB8F9257}" destId="{2E7EE87D-4714-484E-9BD3-23F4BB01DF9D}" srcOrd="1" destOrd="0" presId="urn:microsoft.com/office/officeart/2005/8/layout/hierarchy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80D245-1C28-4634-8CB7-69CEC824809F}">
      <dsp:nvSpPr>
        <dsp:cNvPr id="0" name=""/>
        <dsp:cNvSpPr/>
      </dsp:nvSpPr>
      <dsp:spPr>
        <a:xfrm>
          <a:off x="3129879" y="1008252"/>
          <a:ext cx="2457716" cy="389883"/>
        </a:xfrm>
        <a:custGeom>
          <a:avLst/>
          <a:gdLst/>
          <a:ahLst/>
          <a:cxnLst/>
          <a:rect l="0" t="0" r="0" b="0"/>
          <a:pathLst>
            <a:path>
              <a:moveTo>
                <a:pt x="0" y="0"/>
              </a:moveTo>
              <a:lnTo>
                <a:pt x="0" y="265693"/>
              </a:lnTo>
              <a:lnTo>
                <a:pt x="2457716" y="265693"/>
              </a:lnTo>
              <a:lnTo>
                <a:pt x="2457716" y="38988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B6B82-8307-4818-B39F-D09EBCF091C3}">
      <dsp:nvSpPr>
        <dsp:cNvPr id="0" name=""/>
        <dsp:cNvSpPr/>
      </dsp:nvSpPr>
      <dsp:spPr>
        <a:xfrm>
          <a:off x="3903398" y="2249399"/>
          <a:ext cx="91440" cy="389883"/>
        </a:xfrm>
        <a:custGeom>
          <a:avLst/>
          <a:gdLst/>
          <a:ahLst/>
          <a:cxnLst/>
          <a:rect l="0" t="0" r="0" b="0"/>
          <a:pathLst>
            <a:path>
              <a:moveTo>
                <a:pt x="45720" y="0"/>
              </a:moveTo>
              <a:lnTo>
                <a:pt x="45720" y="38988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E774D873-0A86-4724-9F19-5B46230AD458}">
      <dsp:nvSpPr>
        <dsp:cNvPr id="0" name=""/>
        <dsp:cNvSpPr/>
      </dsp:nvSpPr>
      <dsp:spPr>
        <a:xfrm>
          <a:off x="3129879" y="1008252"/>
          <a:ext cx="819238" cy="389883"/>
        </a:xfrm>
        <a:custGeom>
          <a:avLst/>
          <a:gdLst/>
          <a:ahLst/>
          <a:cxnLst/>
          <a:rect l="0" t="0" r="0" b="0"/>
          <a:pathLst>
            <a:path>
              <a:moveTo>
                <a:pt x="0" y="0"/>
              </a:moveTo>
              <a:lnTo>
                <a:pt x="0" y="265693"/>
              </a:lnTo>
              <a:lnTo>
                <a:pt x="819238" y="265693"/>
              </a:lnTo>
              <a:lnTo>
                <a:pt x="819238" y="38988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9389E-7181-4205-ABD4-2ADDD0AAAAB6}">
      <dsp:nvSpPr>
        <dsp:cNvPr id="0" name=""/>
        <dsp:cNvSpPr/>
      </dsp:nvSpPr>
      <dsp:spPr>
        <a:xfrm>
          <a:off x="2264921" y="2249399"/>
          <a:ext cx="91440" cy="389883"/>
        </a:xfrm>
        <a:custGeom>
          <a:avLst/>
          <a:gdLst/>
          <a:ahLst/>
          <a:cxnLst/>
          <a:rect l="0" t="0" r="0" b="0"/>
          <a:pathLst>
            <a:path>
              <a:moveTo>
                <a:pt x="45720" y="0"/>
              </a:moveTo>
              <a:lnTo>
                <a:pt x="45720" y="38988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75CC7E12-9CC8-42C2-A7A0-38F5D33DD157}">
      <dsp:nvSpPr>
        <dsp:cNvPr id="0" name=""/>
        <dsp:cNvSpPr/>
      </dsp:nvSpPr>
      <dsp:spPr>
        <a:xfrm>
          <a:off x="2310641" y="1008252"/>
          <a:ext cx="819238" cy="389883"/>
        </a:xfrm>
        <a:custGeom>
          <a:avLst/>
          <a:gdLst/>
          <a:ahLst/>
          <a:cxnLst/>
          <a:rect l="0" t="0" r="0" b="0"/>
          <a:pathLst>
            <a:path>
              <a:moveTo>
                <a:pt x="819238" y="0"/>
              </a:moveTo>
              <a:lnTo>
                <a:pt x="819238" y="265693"/>
              </a:lnTo>
              <a:lnTo>
                <a:pt x="0" y="265693"/>
              </a:lnTo>
              <a:lnTo>
                <a:pt x="0" y="38988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51B1B-72CF-4D4B-B9FE-7B7646C52846}">
      <dsp:nvSpPr>
        <dsp:cNvPr id="0" name=""/>
        <dsp:cNvSpPr/>
      </dsp:nvSpPr>
      <dsp:spPr>
        <a:xfrm>
          <a:off x="672163" y="1008252"/>
          <a:ext cx="2457716" cy="389883"/>
        </a:xfrm>
        <a:custGeom>
          <a:avLst/>
          <a:gdLst/>
          <a:ahLst/>
          <a:cxnLst/>
          <a:rect l="0" t="0" r="0" b="0"/>
          <a:pathLst>
            <a:path>
              <a:moveTo>
                <a:pt x="2457716" y="0"/>
              </a:moveTo>
              <a:lnTo>
                <a:pt x="2457716" y="265693"/>
              </a:lnTo>
              <a:lnTo>
                <a:pt x="0" y="265693"/>
              </a:lnTo>
              <a:lnTo>
                <a:pt x="0" y="38988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B5ADA-9026-49FC-8396-C8D400179248}">
      <dsp:nvSpPr>
        <dsp:cNvPr id="0" name=""/>
        <dsp:cNvSpPr/>
      </dsp:nvSpPr>
      <dsp:spPr>
        <a:xfrm>
          <a:off x="2459593" y="156989"/>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951C2-B267-4303-8A5B-EB06B6827FA0}">
      <dsp:nvSpPr>
        <dsp:cNvPr id="0" name=""/>
        <dsp:cNvSpPr/>
      </dsp:nvSpPr>
      <dsp:spPr>
        <a:xfrm>
          <a:off x="2608546" y="298494"/>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visualization</a:t>
          </a:r>
          <a:br>
            <a:rPr lang="en-US" altLang="zh-TW" sz="1600" kern="1200" dirty="0" smtClean="0"/>
          </a:br>
          <a:r>
            <a:rPr lang="en-US" altLang="zh-TW" sz="1600" kern="1200" dirty="0" smtClean="0"/>
            <a:t>(A,B,C,D)</a:t>
          </a:r>
          <a:endParaRPr lang="zh-TW" altLang="en-US" sz="1600" kern="1200" dirty="0"/>
        </a:p>
      </dsp:txBody>
      <dsp:txXfrm>
        <a:off x="2608546" y="298494"/>
        <a:ext cx="1340572" cy="851263"/>
      </dsp:txXfrm>
    </dsp:sp>
    <dsp:sp modelId="{074F95CC-F889-4D05-A58B-40B4B70D58C5}">
      <dsp:nvSpPr>
        <dsp:cNvPr id="0" name=""/>
        <dsp:cNvSpPr/>
      </dsp:nvSpPr>
      <dsp:spPr>
        <a:xfrm>
          <a:off x="1877" y="1398135"/>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EA104-0A69-49E9-86D3-6098197846F7}">
      <dsp:nvSpPr>
        <dsp:cNvPr id="0" name=""/>
        <dsp:cNvSpPr/>
      </dsp:nvSpPr>
      <dsp:spPr>
        <a:xfrm>
          <a:off x="150830" y="1539640"/>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data</a:t>
          </a:r>
        </a:p>
        <a:p>
          <a:pPr lvl="0" algn="ctr" defTabSz="711200">
            <a:lnSpc>
              <a:spcPct val="90000"/>
            </a:lnSpc>
            <a:spcBef>
              <a:spcPct val="0"/>
            </a:spcBef>
            <a:spcAft>
              <a:spcPct val="35000"/>
            </a:spcAft>
          </a:pPr>
          <a:r>
            <a:rPr lang="en-US" altLang="zh-TW" sz="1600" kern="1200" dirty="0" smtClean="0"/>
            <a:t>(A,C,D)</a:t>
          </a:r>
          <a:endParaRPr lang="zh-TW" altLang="en-US" sz="1600" kern="1200" dirty="0"/>
        </a:p>
      </dsp:txBody>
      <dsp:txXfrm>
        <a:off x="150830" y="1539640"/>
        <a:ext cx="1340572" cy="851263"/>
      </dsp:txXfrm>
    </dsp:sp>
    <dsp:sp modelId="{57184FA6-87E6-4AF4-82AA-E5FCD3604F11}">
      <dsp:nvSpPr>
        <dsp:cNvPr id="0" name=""/>
        <dsp:cNvSpPr/>
      </dsp:nvSpPr>
      <dsp:spPr>
        <a:xfrm>
          <a:off x="1640354" y="1398135"/>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71FAA-175D-473B-95F0-19583C786C7E}">
      <dsp:nvSpPr>
        <dsp:cNvPr id="0" name=""/>
        <dsp:cNvSpPr/>
      </dsp:nvSpPr>
      <dsp:spPr>
        <a:xfrm>
          <a:off x="1789307" y="1539640"/>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3D</a:t>
          </a:r>
          <a:br>
            <a:rPr lang="en-US" altLang="zh-TW" sz="1600" kern="1200" dirty="0" smtClean="0"/>
          </a:br>
          <a:r>
            <a:rPr lang="en-US" altLang="zh-TW" sz="1600" kern="1200" dirty="0" smtClean="0"/>
            <a:t>(A,B)</a:t>
          </a:r>
          <a:endParaRPr lang="zh-TW" altLang="en-US" sz="1600" kern="1200" dirty="0"/>
        </a:p>
      </dsp:txBody>
      <dsp:txXfrm>
        <a:off x="1789307" y="1539640"/>
        <a:ext cx="1340572" cy="851263"/>
      </dsp:txXfrm>
    </dsp:sp>
    <dsp:sp modelId="{9093CF71-AC47-413B-BC80-1E23CBBFAAA1}">
      <dsp:nvSpPr>
        <dsp:cNvPr id="0" name=""/>
        <dsp:cNvSpPr/>
      </dsp:nvSpPr>
      <dsp:spPr>
        <a:xfrm>
          <a:off x="1640354" y="2639282"/>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1381CF13-2AB1-402D-B187-9D9C062EAD3C}">
      <dsp:nvSpPr>
        <dsp:cNvPr id="0" name=""/>
        <dsp:cNvSpPr/>
      </dsp:nvSpPr>
      <dsp:spPr>
        <a:xfrm>
          <a:off x="1789307" y="2780787"/>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 </a:t>
          </a:r>
          <a:endParaRPr lang="zh-TW" altLang="en-US" sz="1600" kern="1200" dirty="0"/>
        </a:p>
      </dsp:txBody>
      <dsp:txXfrm>
        <a:off x="1789307" y="2780787"/>
        <a:ext cx="1340572" cy="851263"/>
      </dsp:txXfrm>
    </dsp:sp>
    <dsp:sp modelId="{A8786661-75F5-43B7-AF3D-A1E9D16E6A95}">
      <dsp:nvSpPr>
        <dsp:cNvPr id="0" name=""/>
        <dsp:cNvSpPr/>
      </dsp:nvSpPr>
      <dsp:spPr>
        <a:xfrm>
          <a:off x="3278832" y="1398135"/>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AF28A-1669-4A96-A26C-DE12E592B391}">
      <dsp:nvSpPr>
        <dsp:cNvPr id="0" name=""/>
        <dsp:cNvSpPr/>
      </dsp:nvSpPr>
      <dsp:spPr>
        <a:xfrm>
          <a:off x="3427784" y="1539640"/>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mapping</a:t>
          </a:r>
          <a:br>
            <a:rPr lang="en-US" altLang="zh-TW" sz="1600" kern="1200" dirty="0" smtClean="0"/>
          </a:br>
          <a:r>
            <a:rPr lang="en-US" altLang="zh-TW" sz="1600" kern="1200" dirty="0" smtClean="0"/>
            <a:t>(A,B)</a:t>
          </a:r>
          <a:endParaRPr lang="zh-TW" altLang="en-US" sz="1600" kern="1200" dirty="0"/>
        </a:p>
      </dsp:txBody>
      <dsp:txXfrm>
        <a:off x="3427784" y="1539640"/>
        <a:ext cx="1340572" cy="851263"/>
      </dsp:txXfrm>
    </dsp:sp>
    <dsp:sp modelId="{BDC3C1DC-0FDD-4A28-BB2E-801F612A83AC}">
      <dsp:nvSpPr>
        <dsp:cNvPr id="0" name=""/>
        <dsp:cNvSpPr/>
      </dsp:nvSpPr>
      <dsp:spPr>
        <a:xfrm>
          <a:off x="3278832" y="2639282"/>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A03588A6-71CF-4E00-B749-DFD80A20AF20}">
      <dsp:nvSpPr>
        <dsp:cNvPr id="0" name=""/>
        <dsp:cNvSpPr/>
      </dsp:nvSpPr>
      <dsp:spPr>
        <a:xfrm>
          <a:off x="3427784" y="2780787"/>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 </a:t>
          </a:r>
          <a:endParaRPr lang="zh-TW" altLang="en-US" sz="1600" kern="1200" dirty="0"/>
        </a:p>
      </dsp:txBody>
      <dsp:txXfrm>
        <a:off x="3427784" y="2780787"/>
        <a:ext cx="1340572" cy="851263"/>
      </dsp:txXfrm>
    </dsp:sp>
    <dsp:sp modelId="{750DD7DA-624C-4D1B-9635-F844B9E9DF23}">
      <dsp:nvSpPr>
        <dsp:cNvPr id="0" name=""/>
        <dsp:cNvSpPr/>
      </dsp:nvSpPr>
      <dsp:spPr>
        <a:xfrm>
          <a:off x="4917309" y="1398135"/>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05037-6E02-4A36-9957-2A9D6592A0FF}">
      <dsp:nvSpPr>
        <dsp:cNvPr id="0" name=""/>
        <dsp:cNvSpPr/>
      </dsp:nvSpPr>
      <dsp:spPr>
        <a:xfrm>
          <a:off x="5066262" y="1539640"/>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WWW</a:t>
          </a:r>
        </a:p>
        <a:p>
          <a:pPr lvl="0" algn="ctr" defTabSz="711200">
            <a:lnSpc>
              <a:spcPct val="90000"/>
            </a:lnSpc>
            <a:spcBef>
              <a:spcPct val="0"/>
            </a:spcBef>
            <a:spcAft>
              <a:spcPct val="35000"/>
            </a:spcAft>
          </a:pPr>
          <a:r>
            <a:rPr lang="en-US" altLang="zh-TW" sz="1600" kern="1200" dirty="0" smtClean="0"/>
            <a:t>(B,D)</a:t>
          </a:r>
          <a:endParaRPr lang="zh-TW" altLang="en-US" sz="1600" kern="1200" dirty="0"/>
        </a:p>
      </dsp:txBody>
      <dsp:txXfrm>
        <a:off x="5066262" y="1539640"/>
        <a:ext cx="1340572" cy="8512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80D245-1C28-4634-8CB7-69CEC824809F}">
      <dsp:nvSpPr>
        <dsp:cNvPr id="0" name=""/>
        <dsp:cNvSpPr/>
      </dsp:nvSpPr>
      <dsp:spPr>
        <a:xfrm>
          <a:off x="3129879" y="1008252"/>
          <a:ext cx="2457716" cy="389883"/>
        </a:xfrm>
        <a:custGeom>
          <a:avLst/>
          <a:gdLst/>
          <a:ahLst/>
          <a:cxnLst/>
          <a:rect l="0" t="0" r="0" b="0"/>
          <a:pathLst>
            <a:path>
              <a:moveTo>
                <a:pt x="0" y="0"/>
              </a:moveTo>
              <a:lnTo>
                <a:pt x="0" y="265693"/>
              </a:lnTo>
              <a:lnTo>
                <a:pt x="2457716" y="265693"/>
              </a:lnTo>
              <a:lnTo>
                <a:pt x="2457716" y="38988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CB1B6B82-8307-4818-B39F-D09EBCF091C3}">
      <dsp:nvSpPr>
        <dsp:cNvPr id="0" name=""/>
        <dsp:cNvSpPr/>
      </dsp:nvSpPr>
      <dsp:spPr>
        <a:xfrm>
          <a:off x="3903398" y="2249399"/>
          <a:ext cx="91440" cy="389883"/>
        </a:xfrm>
        <a:custGeom>
          <a:avLst/>
          <a:gdLst/>
          <a:ahLst/>
          <a:cxnLst/>
          <a:rect l="0" t="0" r="0" b="0"/>
          <a:pathLst>
            <a:path>
              <a:moveTo>
                <a:pt x="45720" y="0"/>
              </a:moveTo>
              <a:lnTo>
                <a:pt x="45720" y="38988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E774D873-0A86-4724-9F19-5B46230AD458}">
      <dsp:nvSpPr>
        <dsp:cNvPr id="0" name=""/>
        <dsp:cNvSpPr/>
      </dsp:nvSpPr>
      <dsp:spPr>
        <a:xfrm>
          <a:off x="3129879" y="1008252"/>
          <a:ext cx="819238" cy="389883"/>
        </a:xfrm>
        <a:custGeom>
          <a:avLst/>
          <a:gdLst/>
          <a:ahLst/>
          <a:cxnLst/>
          <a:rect l="0" t="0" r="0" b="0"/>
          <a:pathLst>
            <a:path>
              <a:moveTo>
                <a:pt x="0" y="0"/>
              </a:moveTo>
              <a:lnTo>
                <a:pt x="0" y="265693"/>
              </a:lnTo>
              <a:lnTo>
                <a:pt x="819238" y="265693"/>
              </a:lnTo>
              <a:lnTo>
                <a:pt x="819238" y="38988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4BF9389E-7181-4205-ABD4-2ADDD0AAAAB6}">
      <dsp:nvSpPr>
        <dsp:cNvPr id="0" name=""/>
        <dsp:cNvSpPr/>
      </dsp:nvSpPr>
      <dsp:spPr>
        <a:xfrm>
          <a:off x="2264921" y="2249399"/>
          <a:ext cx="91440" cy="389883"/>
        </a:xfrm>
        <a:custGeom>
          <a:avLst/>
          <a:gdLst/>
          <a:ahLst/>
          <a:cxnLst/>
          <a:rect l="0" t="0" r="0" b="0"/>
          <a:pathLst>
            <a:path>
              <a:moveTo>
                <a:pt x="45720" y="0"/>
              </a:moveTo>
              <a:lnTo>
                <a:pt x="45720" y="38988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75CC7E12-9CC8-42C2-A7A0-38F5D33DD157}">
      <dsp:nvSpPr>
        <dsp:cNvPr id="0" name=""/>
        <dsp:cNvSpPr/>
      </dsp:nvSpPr>
      <dsp:spPr>
        <a:xfrm>
          <a:off x="2310641" y="1008252"/>
          <a:ext cx="819238" cy="389883"/>
        </a:xfrm>
        <a:custGeom>
          <a:avLst/>
          <a:gdLst/>
          <a:ahLst/>
          <a:cxnLst/>
          <a:rect l="0" t="0" r="0" b="0"/>
          <a:pathLst>
            <a:path>
              <a:moveTo>
                <a:pt x="819238" y="0"/>
              </a:moveTo>
              <a:lnTo>
                <a:pt x="819238" y="265693"/>
              </a:lnTo>
              <a:lnTo>
                <a:pt x="0" y="265693"/>
              </a:lnTo>
              <a:lnTo>
                <a:pt x="0" y="38988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D1E51B1B-72CF-4D4B-B9FE-7B7646C52846}">
      <dsp:nvSpPr>
        <dsp:cNvPr id="0" name=""/>
        <dsp:cNvSpPr/>
      </dsp:nvSpPr>
      <dsp:spPr>
        <a:xfrm>
          <a:off x="672163" y="1008252"/>
          <a:ext cx="2457716" cy="389883"/>
        </a:xfrm>
        <a:custGeom>
          <a:avLst/>
          <a:gdLst/>
          <a:ahLst/>
          <a:cxnLst/>
          <a:rect l="0" t="0" r="0" b="0"/>
          <a:pathLst>
            <a:path>
              <a:moveTo>
                <a:pt x="2457716" y="0"/>
              </a:moveTo>
              <a:lnTo>
                <a:pt x="2457716" y="265693"/>
              </a:lnTo>
              <a:lnTo>
                <a:pt x="0" y="265693"/>
              </a:lnTo>
              <a:lnTo>
                <a:pt x="0" y="389883"/>
              </a:lnTo>
            </a:path>
          </a:pathLst>
        </a:custGeom>
        <a:noFill/>
        <a:ln w="55000" cap="flat" cmpd="thickThin" algn="ctr">
          <a:noFill/>
          <a:prstDash val="solid"/>
        </a:ln>
        <a:effectLst>
          <a:outerShdw blurRad="50800" dist="50800" dir="5400000" algn="ctr" rotWithShape="0">
            <a:schemeClr val="tx1"/>
          </a:outerShdw>
        </a:effectLst>
      </dsp:spPr>
      <dsp:style>
        <a:lnRef idx="2">
          <a:scrgbClr r="0" g="0" b="0"/>
        </a:lnRef>
        <a:fillRef idx="0">
          <a:scrgbClr r="0" g="0" b="0"/>
        </a:fillRef>
        <a:effectRef idx="0">
          <a:scrgbClr r="0" g="0" b="0"/>
        </a:effectRef>
        <a:fontRef idx="minor"/>
      </dsp:style>
    </dsp:sp>
    <dsp:sp modelId="{803B5ADA-9026-49FC-8396-C8D400179248}">
      <dsp:nvSpPr>
        <dsp:cNvPr id="0" name=""/>
        <dsp:cNvSpPr/>
      </dsp:nvSpPr>
      <dsp:spPr>
        <a:xfrm>
          <a:off x="2459593" y="156989"/>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951C2-B267-4303-8A5B-EB06B6827FA0}">
      <dsp:nvSpPr>
        <dsp:cNvPr id="0" name=""/>
        <dsp:cNvSpPr/>
      </dsp:nvSpPr>
      <dsp:spPr>
        <a:xfrm>
          <a:off x="2608546" y="298494"/>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visualization</a:t>
          </a:r>
          <a:br>
            <a:rPr lang="en-US" altLang="zh-TW" sz="1600" kern="1200" dirty="0" smtClean="0"/>
          </a:br>
          <a:r>
            <a:rPr lang="en-US" altLang="zh-TW" sz="1600" kern="1200" dirty="0" smtClean="0"/>
            <a:t>(A,B,C,D)</a:t>
          </a:r>
          <a:endParaRPr lang="zh-TW" altLang="en-US" sz="1600" kern="1200" dirty="0"/>
        </a:p>
      </dsp:txBody>
      <dsp:txXfrm>
        <a:off x="2608546" y="298494"/>
        <a:ext cx="1340572" cy="851263"/>
      </dsp:txXfrm>
    </dsp:sp>
    <dsp:sp modelId="{074F95CC-F889-4D05-A58B-40B4B70D58C5}">
      <dsp:nvSpPr>
        <dsp:cNvPr id="0" name=""/>
        <dsp:cNvSpPr/>
      </dsp:nvSpPr>
      <dsp:spPr>
        <a:xfrm>
          <a:off x="1877" y="1398135"/>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553EA104-0A69-49E9-86D3-6098197846F7}">
      <dsp:nvSpPr>
        <dsp:cNvPr id="0" name=""/>
        <dsp:cNvSpPr/>
      </dsp:nvSpPr>
      <dsp:spPr>
        <a:xfrm>
          <a:off x="150830" y="1539640"/>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 </a:t>
          </a:r>
          <a:endParaRPr lang="zh-TW" altLang="en-US" sz="1600" kern="1200" dirty="0"/>
        </a:p>
      </dsp:txBody>
      <dsp:txXfrm>
        <a:off x="150830" y="1539640"/>
        <a:ext cx="1340572" cy="851263"/>
      </dsp:txXfrm>
    </dsp:sp>
    <dsp:sp modelId="{57184FA6-87E6-4AF4-82AA-E5FCD3604F11}">
      <dsp:nvSpPr>
        <dsp:cNvPr id="0" name=""/>
        <dsp:cNvSpPr/>
      </dsp:nvSpPr>
      <dsp:spPr>
        <a:xfrm>
          <a:off x="1640354" y="1398135"/>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5B271FAA-175D-473B-95F0-19583C786C7E}">
      <dsp:nvSpPr>
        <dsp:cNvPr id="0" name=""/>
        <dsp:cNvSpPr/>
      </dsp:nvSpPr>
      <dsp:spPr>
        <a:xfrm>
          <a:off x="1789307" y="1539640"/>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 </a:t>
          </a:r>
          <a:endParaRPr lang="zh-TW" altLang="en-US" sz="1600" kern="1200" dirty="0"/>
        </a:p>
      </dsp:txBody>
      <dsp:txXfrm>
        <a:off x="1789307" y="1539640"/>
        <a:ext cx="1340572" cy="851263"/>
      </dsp:txXfrm>
    </dsp:sp>
    <dsp:sp modelId="{9093CF71-AC47-413B-BC80-1E23CBBFAAA1}">
      <dsp:nvSpPr>
        <dsp:cNvPr id="0" name=""/>
        <dsp:cNvSpPr/>
      </dsp:nvSpPr>
      <dsp:spPr>
        <a:xfrm>
          <a:off x="1640354" y="2639282"/>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1381CF13-2AB1-402D-B187-9D9C062EAD3C}">
      <dsp:nvSpPr>
        <dsp:cNvPr id="0" name=""/>
        <dsp:cNvSpPr/>
      </dsp:nvSpPr>
      <dsp:spPr>
        <a:xfrm>
          <a:off x="1789307" y="2780787"/>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 </a:t>
          </a:r>
          <a:endParaRPr lang="zh-TW" altLang="en-US" sz="1600" kern="1200" dirty="0"/>
        </a:p>
      </dsp:txBody>
      <dsp:txXfrm>
        <a:off x="1789307" y="2780787"/>
        <a:ext cx="1340572" cy="851263"/>
      </dsp:txXfrm>
    </dsp:sp>
    <dsp:sp modelId="{A8786661-75F5-43B7-AF3D-A1E9D16E6A95}">
      <dsp:nvSpPr>
        <dsp:cNvPr id="0" name=""/>
        <dsp:cNvSpPr/>
      </dsp:nvSpPr>
      <dsp:spPr>
        <a:xfrm>
          <a:off x="3278832" y="1398135"/>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7E5AF28A-1669-4A96-A26C-DE12E592B391}">
      <dsp:nvSpPr>
        <dsp:cNvPr id="0" name=""/>
        <dsp:cNvSpPr/>
      </dsp:nvSpPr>
      <dsp:spPr>
        <a:xfrm>
          <a:off x="3427784" y="1539640"/>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 </a:t>
          </a:r>
          <a:endParaRPr lang="zh-TW" altLang="en-US" sz="1600" kern="1200" dirty="0"/>
        </a:p>
      </dsp:txBody>
      <dsp:txXfrm>
        <a:off x="3427784" y="1539640"/>
        <a:ext cx="1340572" cy="851263"/>
      </dsp:txXfrm>
    </dsp:sp>
    <dsp:sp modelId="{BDC3C1DC-0FDD-4A28-BB2E-801F612A83AC}">
      <dsp:nvSpPr>
        <dsp:cNvPr id="0" name=""/>
        <dsp:cNvSpPr/>
      </dsp:nvSpPr>
      <dsp:spPr>
        <a:xfrm>
          <a:off x="3278832" y="2639282"/>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A03588A6-71CF-4E00-B749-DFD80A20AF20}">
      <dsp:nvSpPr>
        <dsp:cNvPr id="0" name=""/>
        <dsp:cNvSpPr/>
      </dsp:nvSpPr>
      <dsp:spPr>
        <a:xfrm>
          <a:off x="3427784" y="2780787"/>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 </a:t>
          </a:r>
          <a:endParaRPr lang="zh-TW" altLang="en-US" sz="1600" kern="1200" dirty="0"/>
        </a:p>
      </dsp:txBody>
      <dsp:txXfrm>
        <a:off x="3427784" y="2780787"/>
        <a:ext cx="1340572" cy="851263"/>
      </dsp:txXfrm>
    </dsp:sp>
    <dsp:sp modelId="{750DD7DA-624C-4D1B-9635-F844B9E9DF23}">
      <dsp:nvSpPr>
        <dsp:cNvPr id="0" name=""/>
        <dsp:cNvSpPr/>
      </dsp:nvSpPr>
      <dsp:spPr>
        <a:xfrm>
          <a:off x="4917309" y="1398135"/>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3805037-6E02-4A36-9957-2A9D6592A0FF}">
      <dsp:nvSpPr>
        <dsp:cNvPr id="0" name=""/>
        <dsp:cNvSpPr/>
      </dsp:nvSpPr>
      <dsp:spPr>
        <a:xfrm>
          <a:off x="5066262" y="1539640"/>
          <a:ext cx="1340572" cy="851263"/>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 </a:t>
          </a:r>
          <a:endParaRPr lang="zh-TW" altLang="en-US" sz="1600" kern="1200" dirty="0"/>
        </a:p>
      </dsp:txBody>
      <dsp:txXfrm>
        <a:off x="5066262" y="1539640"/>
        <a:ext cx="1340572" cy="85126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80D245-1C28-4634-8CB7-69CEC824809F}">
      <dsp:nvSpPr>
        <dsp:cNvPr id="0" name=""/>
        <dsp:cNvSpPr/>
      </dsp:nvSpPr>
      <dsp:spPr>
        <a:xfrm>
          <a:off x="3129879" y="1008252"/>
          <a:ext cx="2457716" cy="389883"/>
        </a:xfrm>
        <a:custGeom>
          <a:avLst/>
          <a:gdLst/>
          <a:ahLst/>
          <a:cxnLst/>
          <a:rect l="0" t="0" r="0" b="0"/>
          <a:pathLst>
            <a:path>
              <a:moveTo>
                <a:pt x="0" y="0"/>
              </a:moveTo>
              <a:lnTo>
                <a:pt x="0" y="265693"/>
              </a:lnTo>
              <a:lnTo>
                <a:pt x="2457716" y="265693"/>
              </a:lnTo>
              <a:lnTo>
                <a:pt x="2457716" y="38988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B6B82-8307-4818-B39F-D09EBCF091C3}">
      <dsp:nvSpPr>
        <dsp:cNvPr id="0" name=""/>
        <dsp:cNvSpPr/>
      </dsp:nvSpPr>
      <dsp:spPr>
        <a:xfrm>
          <a:off x="3903398" y="2249399"/>
          <a:ext cx="91440" cy="389883"/>
        </a:xfrm>
        <a:custGeom>
          <a:avLst/>
          <a:gdLst/>
          <a:ahLst/>
          <a:cxnLst/>
          <a:rect l="0" t="0" r="0" b="0"/>
          <a:pathLst>
            <a:path>
              <a:moveTo>
                <a:pt x="45720" y="0"/>
              </a:moveTo>
              <a:lnTo>
                <a:pt x="45720" y="38988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4D873-0A86-4724-9F19-5B46230AD458}">
      <dsp:nvSpPr>
        <dsp:cNvPr id="0" name=""/>
        <dsp:cNvSpPr/>
      </dsp:nvSpPr>
      <dsp:spPr>
        <a:xfrm>
          <a:off x="3129879" y="1008252"/>
          <a:ext cx="819238" cy="389883"/>
        </a:xfrm>
        <a:custGeom>
          <a:avLst/>
          <a:gdLst/>
          <a:ahLst/>
          <a:cxnLst/>
          <a:rect l="0" t="0" r="0" b="0"/>
          <a:pathLst>
            <a:path>
              <a:moveTo>
                <a:pt x="0" y="0"/>
              </a:moveTo>
              <a:lnTo>
                <a:pt x="0" y="265693"/>
              </a:lnTo>
              <a:lnTo>
                <a:pt x="819238" y="265693"/>
              </a:lnTo>
              <a:lnTo>
                <a:pt x="819238" y="38988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9389E-7181-4205-ABD4-2ADDD0AAAAB6}">
      <dsp:nvSpPr>
        <dsp:cNvPr id="0" name=""/>
        <dsp:cNvSpPr/>
      </dsp:nvSpPr>
      <dsp:spPr>
        <a:xfrm>
          <a:off x="2264921" y="2249399"/>
          <a:ext cx="91440" cy="389883"/>
        </a:xfrm>
        <a:custGeom>
          <a:avLst/>
          <a:gdLst/>
          <a:ahLst/>
          <a:cxnLst/>
          <a:rect l="0" t="0" r="0" b="0"/>
          <a:pathLst>
            <a:path>
              <a:moveTo>
                <a:pt x="45720" y="0"/>
              </a:moveTo>
              <a:lnTo>
                <a:pt x="45720" y="38988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C7E12-9CC8-42C2-A7A0-38F5D33DD157}">
      <dsp:nvSpPr>
        <dsp:cNvPr id="0" name=""/>
        <dsp:cNvSpPr/>
      </dsp:nvSpPr>
      <dsp:spPr>
        <a:xfrm>
          <a:off x="2310641" y="1008252"/>
          <a:ext cx="819238" cy="389883"/>
        </a:xfrm>
        <a:custGeom>
          <a:avLst/>
          <a:gdLst/>
          <a:ahLst/>
          <a:cxnLst/>
          <a:rect l="0" t="0" r="0" b="0"/>
          <a:pathLst>
            <a:path>
              <a:moveTo>
                <a:pt x="819238" y="0"/>
              </a:moveTo>
              <a:lnTo>
                <a:pt x="819238" y="265693"/>
              </a:lnTo>
              <a:lnTo>
                <a:pt x="0" y="265693"/>
              </a:lnTo>
              <a:lnTo>
                <a:pt x="0" y="38988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51B1B-72CF-4D4B-B9FE-7B7646C52846}">
      <dsp:nvSpPr>
        <dsp:cNvPr id="0" name=""/>
        <dsp:cNvSpPr/>
      </dsp:nvSpPr>
      <dsp:spPr>
        <a:xfrm>
          <a:off x="672163" y="1008252"/>
          <a:ext cx="2457716" cy="389883"/>
        </a:xfrm>
        <a:custGeom>
          <a:avLst/>
          <a:gdLst/>
          <a:ahLst/>
          <a:cxnLst/>
          <a:rect l="0" t="0" r="0" b="0"/>
          <a:pathLst>
            <a:path>
              <a:moveTo>
                <a:pt x="2457716" y="0"/>
              </a:moveTo>
              <a:lnTo>
                <a:pt x="2457716" y="265693"/>
              </a:lnTo>
              <a:lnTo>
                <a:pt x="0" y="265693"/>
              </a:lnTo>
              <a:lnTo>
                <a:pt x="0" y="38988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B5ADA-9026-49FC-8396-C8D400179248}">
      <dsp:nvSpPr>
        <dsp:cNvPr id="0" name=""/>
        <dsp:cNvSpPr/>
      </dsp:nvSpPr>
      <dsp:spPr>
        <a:xfrm>
          <a:off x="2459593" y="156989"/>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951C2-B267-4303-8A5B-EB06B6827FA0}">
      <dsp:nvSpPr>
        <dsp:cNvPr id="0" name=""/>
        <dsp:cNvSpPr/>
      </dsp:nvSpPr>
      <dsp:spPr>
        <a:xfrm>
          <a:off x="2608546" y="298494"/>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visualization</a:t>
          </a:r>
          <a:br>
            <a:rPr lang="en-US" altLang="zh-TW" sz="1600" kern="1200" dirty="0" smtClean="0"/>
          </a:br>
          <a:r>
            <a:rPr lang="en-US" altLang="zh-TW" sz="1600" kern="1200" dirty="0" smtClean="0"/>
            <a:t>(A,B,C,D)</a:t>
          </a:r>
          <a:endParaRPr lang="zh-TW" altLang="en-US" sz="1600" kern="1200" dirty="0"/>
        </a:p>
      </dsp:txBody>
      <dsp:txXfrm>
        <a:off x="2608546" y="298494"/>
        <a:ext cx="1340572" cy="851263"/>
      </dsp:txXfrm>
    </dsp:sp>
    <dsp:sp modelId="{074F95CC-F889-4D05-A58B-40B4B70D58C5}">
      <dsp:nvSpPr>
        <dsp:cNvPr id="0" name=""/>
        <dsp:cNvSpPr/>
      </dsp:nvSpPr>
      <dsp:spPr>
        <a:xfrm>
          <a:off x="1877" y="1398135"/>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EA104-0A69-49E9-86D3-6098197846F7}">
      <dsp:nvSpPr>
        <dsp:cNvPr id="0" name=""/>
        <dsp:cNvSpPr/>
      </dsp:nvSpPr>
      <dsp:spPr>
        <a:xfrm>
          <a:off x="150830" y="1539640"/>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data</a:t>
          </a:r>
        </a:p>
        <a:p>
          <a:pPr lvl="0" algn="ctr" defTabSz="711200">
            <a:lnSpc>
              <a:spcPct val="90000"/>
            </a:lnSpc>
            <a:spcBef>
              <a:spcPct val="0"/>
            </a:spcBef>
            <a:spcAft>
              <a:spcPct val="35000"/>
            </a:spcAft>
          </a:pPr>
          <a:r>
            <a:rPr lang="en-US" altLang="zh-TW" sz="1600" kern="1200" dirty="0" smtClean="0"/>
            <a:t>(A,C,D)</a:t>
          </a:r>
          <a:endParaRPr lang="zh-TW" altLang="en-US" sz="1600" kern="1200" dirty="0"/>
        </a:p>
      </dsp:txBody>
      <dsp:txXfrm>
        <a:off x="150830" y="1539640"/>
        <a:ext cx="1340572" cy="851263"/>
      </dsp:txXfrm>
    </dsp:sp>
    <dsp:sp modelId="{57184FA6-87E6-4AF4-82AA-E5FCD3604F11}">
      <dsp:nvSpPr>
        <dsp:cNvPr id="0" name=""/>
        <dsp:cNvSpPr/>
      </dsp:nvSpPr>
      <dsp:spPr>
        <a:xfrm>
          <a:off x="1640354" y="1398135"/>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71FAA-175D-473B-95F0-19583C786C7E}">
      <dsp:nvSpPr>
        <dsp:cNvPr id="0" name=""/>
        <dsp:cNvSpPr/>
      </dsp:nvSpPr>
      <dsp:spPr>
        <a:xfrm>
          <a:off x="1789307" y="1539640"/>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3D</a:t>
          </a:r>
          <a:br>
            <a:rPr lang="en-US" altLang="zh-TW" sz="1600" kern="1200" dirty="0" smtClean="0"/>
          </a:br>
          <a:r>
            <a:rPr lang="en-US" altLang="zh-TW" sz="1600" kern="1200" dirty="0" smtClean="0"/>
            <a:t>(A,B)</a:t>
          </a:r>
          <a:endParaRPr lang="zh-TW" altLang="en-US" sz="1600" kern="1200" dirty="0"/>
        </a:p>
      </dsp:txBody>
      <dsp:txXfrm>
        <a:off x="1789307" y="1539640"/>
        <a:ext cx="1340572" cy="851263"/>
      </dsp:txXfrm>
    </dsp:sp>
    <dsp:sp modelId="{9093CF71-AC47-413B-BC80-1E23CBBFAAA1}">
      <dsp:nvSpPr>
        <dsp:cNvPr id="0" name=""/>
        <dsp:cNvSpPr/>
      </dsp:nvSpPr>
      <dsp:spPr>
        <a:xfrm>
          <a:off x="1640354" y="2639282"/>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1CF13-2AB1-402D-B187-9D9C062EAD3C}">
      <dsp:nvSpPr>
        <dsp:cNvPr id="0" name=""/>
        <dsp:cNvSpPr/>
      </dsp:nvSpPr>
      <dsp:spPr>
        <a:xfrm>
          <a:off x="1789307" y="2780787"/>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mapping</a:t>
          </a:r>
          <a:br>
            <a:rPr lang="en-US" altLang="zh-TW" sz="1600" kern="1200" dirty="0" smtClean="0"/>
          </a:br>
          <a:r>
            <a:rPr lang="en-US" altLang="zh-TW" sz="1600" kern="1200" dirty="0" smtClean="0"/>
            <a:t>(A,B)</a:t>
          </a:r>
          <a:endParaRPr lang="zh-TW" altLang="en-US" sz="1600" kern="1200" dirty="0"/>
        </a:p>
      </dsp:txBody>
      <dsp:txXfrm>
        <a:off x="1789307" y="2780787"/>
        <a:ext cx="1340572" cy="851263"/>
      </dsp:txXfrm>
    </dsp:sp>
    <dsp:sp modelId="{A8786661-75F5-43B7-AF3D-A1E9D16E6A95}">
      <dsp:nvSpPr>
        <dsp:cNvPr id="0" name=""/>
        <dsp:cNvSpPr/>
      </dsp:nvSpPr>
      <dsp:spPr>
        <a:xfrm>
          <a:off x="3278832" y="1398135"/>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AF28A-1669-4A96-A26C-DE12E592B391}">
      <dsp:nvSpPr>
        <dsp:cNvPr id="0" name=""/>
        <dsp:cNvSpPr/>
      </dsp:nvSpPr>
      <dsp:spPr>
        <a:xfrm>
          <a:off x="3427784" y="1539640"/>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mapping</a:t>
          </a:r>
          <a:br>
            <a:rPr lang="en-US" altLang="zh-TW" sz="1600" kern="1200" dirty="0" smtClean="0"/>
          </a:br>
          <a:r>
            <a:rPr lang="en-US" altLang="zh-TW" sz="1600" kern="1200" dirty="0" smtClean="0"/>
            <a:t>(A,B)</a:t>
          </a:r>
          <a:endParaRPr lang="zh-TW" altLang="en-US" sz="1600" kern="1200" dirty="0"/>
        </a:p>
      </dsp:txBody>
      <dsp:txXfrm>
        <a:off x="3427784" y="1539640"/>
        <a:ext cx="1340572" cy="851263"/>
      </dsp:txXfrm>
    </dsp:sp>
    <dsp:sp modelId="{BDC3C1DC-0FDD-4A28-BB2E-801F612A83AC}">
      <dsp:nvSpPr>
        <dsp:cNvPr id="0" name=""/>
        <dsp:cNvSpPr/>
      </dsp:nvSpPr>
      <dsp:spPr>
        <a:xfrm>
          <a:off x="3278832" y="2639282"/>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588A6-71CF-4E00-B749-DFD80A20AF20}">
      <dsp:nvSpPr>
        <dsp:cNvPr id="0" name=""/>
        <dsp:cNvSpPr/>
      </dsp:nvSpPr>
      <dsp:spPr>
        <a:xfrm>
          <a:off x="3427784" y="2780787"/>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3D</a:t>
          </a:r>
          <a:br>
            <a:rPr lang="en-US" altLang="zh-TW" sz="1600" kern="1200" dirty="0" smtClean="0"/>
          </a:br>
          <a:r>
            <a:rPr lang="en-US" altLang="zh-TW" sz="1600" kern="1200" dirty="0" smtClean="0"/>
            <a:t>(A,B)</a:t>
          </a:r>
          <a:endParaRPr lang="zh-TW" altLang="en-US" sz="1600" kern="1200" dirty="0"/>
        </a:p>
      </dsp:txBody>
      <dsp:txXfrm>
        <a:off x="3427784" y="2780787"/>
        <a:ext cx="1340572" cy="851263"/>
      </dsp:txXfrm>
    </dsp:sp>
    <dsp:sp modelId="{750DD7DA-624C-4D1B-9635-F844B9E9DF23}">
      <dsp:nvSpPr>
        <dsp:cNvPr id="0" name=""/>
        <dsp:cNvSpPr/>
      </dsp:nvSpPr>
      <dsp:spPr>
        <a:xfrm>
          <a:off x="4917309" y="1398135"/>
          <a:ext cx="1340572" cy="85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05037-6E02-4A36-9957-2A9D6592A0FF}">
      <dsp:nvSpPr>
        <dsp:cNvPr id="0" name=""/>
        <dsp:cNvSpPr/>
      </dsp:nvSpPr>
      <dsp:spPr>
        <a:xfrm>
          <a:off x="5066262" y="1539640"/>
          <a:ext cx="1340572" cy="85126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t>WWW</a:t>
          </a:r>
        </a:p>
        <a:p>
          <a:pPr lvl="0" algn="ctr" defTabSz="711200">
            <a:lnSpc>
              <a:spcPct val="90000"/>
            </a:lnSpc>
            <a:spcBef>
              <a:spcPct val="0"/>
            </a:spcBef>
            <a:spcAft>
              <a:spcPct val="35000"/>
            </a:spcAft>
          </a:pPr>
          <a:r>
            <a:rPr lang="en-US" altLang="zh-TW" sz="1600" kern="1200" dirty="0" smtClean="0"/>
            <a:t>(B,D)</a:t>
          </a:r>
          <a:endParaRPr lang="zh-TW" altLang="en-US" sz="1600" kern="1200" dirty="0"/>
        </a:p>
      </dsp:txBody>
      <dsp:txXfrm>
        <a:off x="5066262" y="1539640"/>
        <a:ext cx="1340572" cy="85126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02667C-A29B-48A8-A515-4041B3734ABB}">
      <dsp:nvSpPr>
        <dsp:cNvPr id="0" name=""/>
        <dsp:cNvSpPr/>
      </dsp:nvSpPr>
      <dsp:spPr>
        <a:xfrm>
          <a:off x="3915977" y="2188342"/>
          <a:ext cx="91440" cy="255872"/>
        </a:xfrm>
        <a:custGeom>
          <a:avLst/>
          <a:gdLst/>
          <a:ahLst/>
          <a:cxnLst/>
          <a:rect l="0" t="0" r="0" b="0"/>
          <a:pathLst>
            <a:path>
              <a:moveTo>
                <a:pt x="45720" y="0"/>
              </a:moveTo>
              <a:lnTo>
                <a:pt x="45720" y="25587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B6B82-8307-4818-B39F-D09EBCF091C3}">
      <dsp:nvSpPr>
        <dsp:cNvPr id="0" name=""/>
        <dsp:cNvSpPr/>
      </dsp:nvSpPr>
      <dsp:spPr>
        <a:xfrm>
          <a:off x="3915977" y="1373802"/>
          <a:ext cx="91440" cy="255872"/>
        </a:xfrm>
        <a:custGeom>
          <a:avLst/>
          <a:gdLst/>
          <a:ahLst/>
          <a:cxnLst/>
          <a:rect l="0" t="0" r="0" b="0"/>
          <a:pathLst>
            <a:path>
              <a:moveTo>
                <a:pt x="45720" y="0"/>
              </a:moveTo>
              <a:lnTo>
                <a:pt x="45720" y="25587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B6D70-3370-4361-9FCF-2597485FD51F}">
      <dsp:nvSpPr>
        <dsp:cNvPr id="0" name=""/>
        <dsp:cNvSpPr/>
      </dsp:nvSpPr>
      <dsp:spPr>
        <a:xfrm>
          <a:off x="2886396" y="559261"/>
          <a:ext cx="1075301" cy="255872"/>
        </a:xfrm>
        <a:custGeom>
          <a:avLst/>
          <a:gdLst/>
          <a:ahLst/>
          <a:cxnLst/>
          <a:rect l="0" t="0" r="0" b="0"/>
          <a:pathLst>
            <a:path>
              <a:moveTo>
                <a:pt x="0" y="0"/>
              </a:moveTo>
              <a:lnTo>
                <a:pt x="0" y="174369"/>
              </a:lnTo>
              <a:lnTo>
                <a:pt x="1075301" y="174369"/>
              </a:lnTo>
              <a:lnTo>
                <a:pt x="1075301" y="25587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E2BAD-B65A-4EE3-8682-AC61BC38E7B0}">
      <dsp:nvSpPr>
        <dsp:cNvPr id="0" name=""/>
        <dsp:cNvSpPr/>
      </dsp:nvSpPr>
      <dsp:spPr>
        <a:xfrm>
          <a:off x="2840676" y="2188342"/>
          <a:ext cx="91440" cy="255872"/>
        </a:xfrm>
        <a:custGeom>
          <a:avLst/>
          <a:gdLst/>
          <a:ahLst/>
          <a:cxnLst/>
          <a:rect l="0" t="0" r="0" b="0"/>
          <a:pathLst>
            <a:path>
              <a:moveTo>
                <a:pt x="45720" y="0"/>
              </a:moveTo>
              <a:lnTo>
                <a:pt x="45720" y="25587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A99EB-2512-4B81-8364-507E7C6D060A}">
      <dsp:nvSpPr>
        <dsp:cNvPr id="0" name=""/>
        <dsp:cNvSpPr/>
      </dsp:nvSpPr>
      <dsp:spPr>
        <a:xfrm>
          <a:off x="1811095" y="1373802"/>
          <a:ext cx="1075301" cy="255872"/>
        </a:xfrm>
        <a:custGeom>
          <a:avLst/>
          <a:gdLst/>
          <a:ahLst/>
          <a:cxnLst/>
          <a:rect l="0" t="0" r="0" b="0"/>
          <a:pathLst>
            <a:path>
              <a:moveTo>
                <a:pt x="0" y="0"/>
              </a:moveTo>
              <a:lnTo>
                <a:pt x="0" y="174369"/>
              </a:lnTo>
              <a:lnTo>
                <a:pt x="1075301" y="174369"/>
              </a:lnTo>
              <a:lnTo>
                <a:pt x="1075301" y="25587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CA6D7-8994-470A-85D6-462E702D26B3}">
      <dsp:nvSpPr>
        <dsp:cNvPr id="0" name=""/>
        <dsp:cNvSpPr/>
      </dsp:nvSpPr>
      <dsp:spPr>
        <a:xfrm>
          <a:off x="1765375" y="2188342"/>
          <a:ext cx="91440" cy="255872"/>
        </a:xfrm>
        <a:custGeom>
          <a:avLst/>
          <a:gdLst/>
          <a:ahLst/>
          <a:cxnLst/>
          <a:rect l="0" t="0" r="0" b="0"/>
          <a:pathLst>
            <a:path>
              <a:moveTo>
                <a:pt x="45720" y="0"/>
              </a:moveTo>
              <a:lnTo>
                <a:pt x="45720" y="25587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9F2E65-6A94-4026-99C8-A8CCB0E1BBDC}">
      <dsp:nvSpPr>
        <dsp:cNvPr id="0" name=""/>
        <dsp:cNvSpPr/>
      </dsp:nvSpPr>
      <dsp:spPr>
        <a:xfrm>
          <a:off x="1765375" y="1373802"/>
          <a:ext cx="91440" cy="255872"/>
        </a:xfrm>
        <a:custGeom>
          <a:avLst/>
          <a:gdLst/>
          <a:ahLst/>
          <a:cxnLst/>
          <a:rect l="0" t="0" r="0" b="0"/>
          <a:pathLst>
            <a:path>
              <a:moveTo>
                <a:pt x="45720" y="0"/>
              </a:moveTo>
              <a:lnTo>
                <a:pt x="45720" y="25587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25F09-7D60-40AE-B0A3-23D6ACF8E96C}">
      <dsp:nvSpPr>
        <dsp:cNvPr id="0" name=""/>
        <dsp:cNvSpPr/>
      </dsp:nvSpPr>
      <dsp:spPr>
        <a:xfrm>
          <a:off x="690073" y="2188342"/>
          <a:ext cx="91440" cy="255872"/>
        </a:xfrm>
        <a:custGeom>
          <a:avLst/>
          <a:gdLst/>
          <a:ahLst/>
          <a:cxnLst/>
          <a:rect l="0" t="0" r="0" b="0"/>
          <a:pathLst>
            <a:path>
              <a:moveTo>
                <a:pt x="45720" y="0"/>
              </a:moveTo>
              <a:lnTo>
                <a:pt x="45720" y="25587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72AC69-0B24-400C-9FBB-F819BEEEE32B}">
      <dsp:nvSpPr>
        <dsp:cNvPr id="0" name=""/>
        <dsp:cNvSpPr/>
      </dsp:nvSpPr>
      <dsp:spPr>
        <a:xfrm>
          <a:off x="735793" y="1373802"/>
          <a:ext cx="1075301" cy="255872"/>
        </a:xfrm>
        <a:custGeom>
          <a:avLst/>
          <a:gdLst/>
          <a:ahLst/>
          <a:cxnLst/>
          <a:rect l="0" t="0" r="0" b="0"/>
          <a:pathLst>
            <a:path>
              <a:moveTo>
                <a:pt x="1075301" y="0"/>
              </a:moveTo>
              <a:lnTo>
                <a:pt x="1075301" y="174369"/>
              </a:lnTo>
              <a:lnTo>
                <a:pt x="0" y="174369"/>
              </a:lnTo>
              <a:lnTo>
                <a:pt x="0" y="25587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51B1B-72CF-4D4B-B9FE-7B7646C52846}">
      <dsp:nvSpPr>
        <dsp:cNvPr id="0" name=""/>
        <dsp:cNvSpPr/>
      </dsp:nvSpPr>
      <dsp:spPr>
        <a:xfrm>
          <a:off x="1811095" y="559261"/>
          <a:ext cx="1075301" cy="255872"/>
        </a:xfrm>
        <a:custGeom>
          <a:avLst/>
          <a:gdLst/>
          <a:ahLst/>
          <a:cxnLst/>
          <a:rect l="0" t="0" r="0" b="0"/>
          <a:pathLst>
            <a:path>
              <a:moveTo>
                <a:pt x="1075301" y="0"/>
              </a:moveTo>
              <a:lnTo>
                <a:pt x="1075301" y="174369"/>
              </a:lnTo>
              <a:lnTo>
                <a:pt x="0" y="174369"/>
              </a:lnTo>
              <a:lnTo>
                <a:pt x="0" y="25587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B5ADA-9026-49FC-8396-C8D400179248}">
      <dsp:nvSpPr>
        <dsp:cNvPr id="0" name=""/>
        <dsp:cNvSpPr/>
      </dsp:nvSpPr>
      <dsp:spPr>
        <a:xfrm>
          <a:off x="2446500" y="593"/>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951C2-B267-4303-8A5B-EB06B6827FA0}">
      <dsp:nvSpPr>
        <dsp:cNvPr id="0" name=""/>
        <dsp:cNvSpPr/>
      </dsp:nvSpPr>
      <dsp:spPr>
        <a:xfrm>
          <a:off x="2544254" y="93460"/>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visualization</a:t>
          </a:r>
          <a:br>
            <a:rPr lang="en-US" altLang="zh-TW" sz="1100" kern="1200" dirty="0" smtClean="0"/>
          </a:br>
          <a:r>
            <a:rPr lang="en-US" altLang="zh-TW" sz="1100" kern="1200" dirty="0" smtClean="0"/>
            <a:t>(A,B,C,D)</a:t>
          </a:r>
          <a:endParaRPr lang="zh-TW" altLang="en-US" sz="1100" kern="1200" dirty="0"/>
        </a:p>
      </dsp:txBody>
      <dsp:txXfrm>
        <a:off x="2544254" y="93460"/>
        <a:ext cx="879791" cy="558667"/>
      </dsp:txXfrm>
    </dsp:sp>
    <dsp:sp modelId="{074F95CC-F889-4D05-A58B-40B4B70D58C5}">
      <dsp:nvSpPr>
        <dsp:cNvPr id="0" name=""/>
        <dsp:cNvSpPr/>
      </dsp:nvSpPr>
      <dsp:spPr>
        <a:xfrm>
          <a:off x="1371199" y="815134"/>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EA104-0A69-49E9-86D3-6098197846F7}">
      <dsp:nvSpPr>
        <dsp:cNvPr id="0" name=""/>
        <dsp:cNvSpPr/>
      </dsp:nvSpPr>
      <dsp:spPr>
        <a:xfrm>
          <a:off x="1468953" y="908001"/>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data</a:t>
          </a:r>
        </a:p>
        <a:p>
          <a:pPr lvl="0" algn="ctr" defTabSz="488950">
            <a:lnSpc>
              <a:spcPct val="90000"/>
            </a:lnSpc>
            <a:spcBef>
              <a:spcPct val="0"/>
            </a:spcBef>
            <a:spcAft>
              <a:spcPct val="35000"/>
            </a:spcAft>
          </a:pPr>
          <a:r>
            <a:rPr lang="en-US" altLang="zh-TW" sz="1100" kern="1200" dirty="0" smtClean="0"/>
            <a:t>(A,C,D)</a:t>
          </a:r>
          <a:endParaRPr lang="zh-TW" altLang="en-US" sz="1100" kern="1200" dirty="0"/>
        </a:p>
      </dsp:txBody>
      <dsp:txXfrm>
        <a:off x="1468953" y="908001"/>
        <a:ext cx="879791" cy="558667"/>
      </dsp:txXfrm>
    </dsp:sp>
    <dsp:sp modelId="{8134032B-5162-44C5-9072-D88929A729CB}">
      <dsp:nvSpPr>
        <dsp:cNvPr id="0" name=""/>
        <dsp:cNvSpPr/>
      </dsp:nvSpPr>
      <dsp:spPr>
        <a:xfrm>
          <a:off x="295898" y="1629674"/>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86CC0-49E2-42CD-A523-5E05B384E1FF}">
      <dsp:nvSpPr>
        <dsp:cNvPr id="0" name=""/>
        <dsp:cNvSpPr/>
      </dsp:nvSpPr>
      <dsp:spPr>
        <a:xfrm>
          <a:off x="393652" y="1722541"/>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mapping</a:t>
          </a:r>
          <a:br>
            <a:rPr lang="en-US" altLang="zh-TW" sz="1100" kern="1200" dirty="0" smtClean="0"/>
          </a:br>
          <a:r>
            <a:rPr lang="en-US" altLang="zh-TW" sz="1100" kern="1200" dirty="0" smtClean="0"/>
            <a:t>(A)</a:t>
          </a:r>
          <a:endParaRPr lang="zh-TW" altLang="en-US" sz="1100" kern="1200" dirty="0"/>
        </a:p>
      </dsp:txBody>
      <dsp:txXfrm>
        <a:off x="393652" y="1722541"/>
        <a:ext cx="879791" cy="558667"/>
      </dsp:txXfrm>
    </dsp:sp>
    <dsp:sp modelId="{D75C720D-9F0F-4C98-8B55-DD6255AC19F8}">
      <dsp:nvSpPr>
        <dsp:cNvPr id="0" name=""/>
        <dsp:cNvSpPr/>
      </dsp:nvSpPr>
      <dsp:spPr>
        <a:xfrm>
          <a:off x="295898" y="2444215"/>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9C04D-37E4-4AD3-B7D2-8D30A929EB19}">
      <dsp:nvSpPr>
        <dsp:cNvPr id="0" name=""/>
        <dsp:cNvSpPr/>
      </dsp:nvSpPr>
      <dsp:spPr>
        <a:xfrm>
          <a:off x="393652" y="2537082"/>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3D</a:t>
          </a:r>
          <a:br>
            <a:rPr lang="en-US" altLang="zh-TW" sz="1100" kern="1200" dirty="0" smtClean="0"/>
          </a:br>
          <a:r>
            <a:rPr lang="en-US" altLang="zh-TW" sz="1100" kern="1200" dirty="0" smtClean="0"/>
            <a:t>(A)</a:t>
          </a:r>
          <a:endParaRPr lang="zh-TW" altLang="en-US" sz="1100" kern="1200" dirty="0"/>
        </a:p>
      </dsp:txBody>
      <dsp:txXfrm>
        <a:off x="393652" y="2537082"/>
        <a:ext cx="879791" cy="558667"/>
      </dsp:txXfrm>
    </dsp:sp>
    <dsp:sp modelId="{E198229D-AF98-4790-A956-387B5AE5FAEC}">
      <dsp:nvSpPr>
        <dsp:cNvPr id="0" name=""/>
        <dsp:cNvSpPr/>
      </dsp:nvSpPr>
      <dsp:spPr>
        <a:xfrm>
          <a:off x="1371199" y="1629674"/>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D99C8-85D5-4343-8435-5ED994DB0C56}">
      <dsp:nvSpPr>
        <dsp:cNvPr id="0" name=""/>
        <dsp:cNvSpPr/>
      </dsp:nvSpPr>
      <dsp:spPr>
        <a:xfrm>
          <a:off x="1468953" y="1722541"/>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tree</a:t>
          </a:r>
          <a:br>
            <a:rPr lang="en-US" altLang="zh-TW" sz="1100" kern="1200" dirty="0" smtClean="0"/>
          </a:br>
          <a:r>
            <a:rPr lang="en-US" altLang="zh-TW" sz="1100" kern="1200" dirty="0" smtClean="0"/>
            <a:t>(C)</a:t>
          </a:r>
          <a:endParaRPr lang="zh-TW" altLang="en-US" sz="1100" kern="1200" dirty="0"/>
        </a:p>
      </dsp:txBody>
      <dsp:txXfrm>
        <a:off x="1468953" y="1722541"/>
        <a:ext cx="879791" cy="558667"/>
      </dsp:txXfrm>
    </dsp:sp>
    <dsp:sp modelId="{F7486E88-04BB-48B9-A52C-8D9364B940F8}">
      <dsp:nvSpPr>
        <dsp:cNvPr id="0" name=""/>
        <dsp:cNvSpPr/>
      </dsp:nvSpPr>
      <dsp:spPr>
        <a:xfrm>
          <a:off x="1371199" y="2444215"/>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3CE56-D8EF-4436-BED8-DDB55ACEC547}">
      <dsp:nvSpPr>
        <dsp:cNvPr id="0" name=""/>
        <dsp:cNvSpPr/>
      </dsp:nvSpPr>
      <dsp:spPr>
        <a:xfrm>
          <a:off x="1468953" y="2537082"/>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graph</a:t>
          </a:r>
          <a:br>
            <a:rPr lang="en-US" altLang="zh-TW" sz="1100" kern="1200" dirty="0" smtClean="0"/>
          </a:br>
          <a:r>
            <a:rPr lang="en-US" altLang="zh-TW" sz="1100" kern="1200" dirty="0" smtClean="0"/>
            <a:t>(C)</a:t>
          </a:r>
          <a:endParaRPr lang="zh-TW" altLang="en-US" sz="1100" kern="1200" dirty="0"/>
        </a:p>
      </dsp:txBody>
      <dsp:txXfrm>
        <a:off x="1468953" y="2537082"/>
        <a:ext cx="879791" cy="558667"/>
      </dsp:txXfrm>
    </dsp:sp>
    <dsp:sp modelId="{53857B90-7156-4FC2-A9D9-A391671351EC}">
      <dsp:nvSpPr>
        <dsp:cNvPr id="0" name=""/>
        <dsp:cNvSpPr/>
      </dsp:nvSpPr>
      <dsp:spPr>
        <a:xfrm>
          <a:off x="2446500" y="1629674"/>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B6084-1158-4D0B-8A3B-D82E961E8019}">
      <dsp:nvSpPr>
        <dsp:cNvPr id="0" name=""/>
        <dsp:cNvSpPr/>
      </dsp:nvSpPr>
      <dsp:spPr>
        <a:xfrm>
          <a:off x="2544254" y="1722541"/>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WWW</a:t>
          </a:r>
          <a:br>
            <a:rPr lang="en-US" altLang="zh-TW" sz="1100" kern="1200" dirty="0" smtClean="0"/>
          </a:br>
          <a:r>
            <a:rPr lang="en-US" altLang="zh-TW" sz="1100" kern="1200" dirty="0" smtClean="0"/>
            <a:t>(D)</a:t>
          </a:r>
          <a:endParaRPr lang="zh-TW" altLang="en-US" sz="1100" kern="1200" dirty="0"/>
        </a:p>
      </dsp:txBody>
      <dsp:txXfrm>
        <a:off x="2544254" y="1722541"/>
        <a:ext cx="879791" cy="558667"/>
      </dsp:txXfrm>
    </dsp:sp>
    <dsp:sp modelId="{6D9C1ED0-F1E9-4E34-91B0-D3F864D6688D}">
      <dsp:nvSpPr>
        <dsp:cNvPr id="0" name=""/>
        <dsp:cNvSpPr/>
      </dsp:nvSpPr>
      <dsp:spPr>
        <a:xfrm>
          <a:off x="2446500" y="2444215"/>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1FDA6-73D5-4FB9-8DC1-6F3689377B33}">
      <dsp:nvSpPr>
        <dsp:cNvPr id="0" name=""/>
        <dsp:cNvSpPr/>
      </dsp:nvSpPr>
      <dsp:spPr>
        <a:xfrm>
          <a:off x="2544254" y="2537082"/>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design </a:t>
          </a:r>
          <a:br>
            <a:rPr lang="en-US" altLang="zh-TW" sz="1100" kern="1200" dirty="0" smtClean="0"/>
          </a:br>
          <a:r>
            <a:rPr lang="en-US" altLang="zh-TW" sz="1100" kern="1200" dirty="0" smtClean="0"/>
            <a:t>(D)</a:t>
          </a:r>
          <a:endParaRPr lang="zh-TW" altLang="en-US" sz="1100" kern="1200" dirty="0"/>
        </a:p>
      </dsp:txBody>
      <dsp:txXfrm>
        <a:off x="2544254" y="2537082"/>
        <a:ext cx="879791" cy="558667"/>
      </dsp:txXfrm>
    </dsp:sp>
    <dsp:sp modelId="{5626BBD2-1384-49A9-8847-968E1FC4CC57}">
      <dsp:nvSpPr>
        <dsp:cNvPr id="0" name=""/>
        <dsp:cNvSpPr/>
      </dsp:nvSpPr>
      <dsp:spPr>
        <a:xfrm>
          <a:off x="3521801" y="815134"/>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9CE3B3-5192-4E0E-8B99-793E194B5C5A}">
      <dsp:nvSpPr>
        <dsp:cNvPr id="0" name=""/>
        <dsp:cNvSpPr/>
      </dsp:nvSpPr>
      <dsp:spPr>
        <a:xfrm>
          <a:off x="3619556" y="908001"/>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mapping</a:t>
          </a:r>
          <a:br>
            <a:rPr lang="en-US" altLang="zh-TW" sz="1100" kern="1200" dirty="0" smtClean="0"/>
          </a:br>
          <a:r>
            <a:rPr lang="en-US" altLang="zh-TW" sz="1100" kern="1200" dirty="0" smtClean="0"/>
            <a:t>(B)</a:t>
          </a:r>
          <a:endParaRPr lang="zh-TW" altLang="en-US" sz="1100" kern="1200" dirty="0"/>
        </a:p>
      </dsp:txBody>
      <dsp:txXfrm>
        <a:off x="3619556" y="908001"/>
        <a:ext cx="879791" cy="558667"/>
      </dsp:txXfrm>
    </dsp:sp>
    <dsp:sp modelId="{BDC3C1DC-0FDD-4A28-BB2E-801F612A83AC}">
      <dsp:nvSpPr>
        <dsp:cNvPr id="0" name=""/>
        <dsp:cNvSpPr/>
      </dsp:nvSpPr>
      <dsp:spPr>
        <a:xfrm>
          <a:off x="3521801" y="1629674"/>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588A6-71CF-4E00-B749-DFD80A20AF20}">
      <dsp:nvSpPr>
        <dsp:cNvPr id="0" name=""/>
        <dsp:cNvSpPr/>
      </dsp:nvSpPr>
      <dsp:spPr>
        <a:xfrm>
          <a:off x="3619556" y="1722541"/>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3D</a:t>
          </a:r>
          <a:br>
            <a:rPr lang="en-US" altLang="zh-TW" sz="1100" kern="1200" dirty="0" smtClean="0"/>
          </a:br>
          <a:r>
            <a:rPr lang="en-US" altLang="zh-TW" sz="1100" kern="1200" dirty="0" smtClean="0"/>
            <a:t>(B)</a:t>
          </a:r>
          <a:endParaRPr lang="zh-TW" altLang="en-US" sz="1100" kern="1200" dirty="0"/>
        </a:p>
      </dsp:txBody>
      <dsp:txXfrm>
        <a:off x="3619556" y="1722541"/>
        <a:ext cx="879791" cy="558667"/>
      </dsp:txXfrm>
    </dsp:sp>
    <dsp:sp modelId="{37D3B11A-95A0-4D83-826F-491236C7A7AE}">
      <dsp:nvSpPr>
        <dsp:cNvPr id="0" name=""/>
        <dsp:cNvSpPr/>
      </dsp:nvSpPr>
      <dsp:spPr>
        <a:xfrm>
          <a:off x="3521801" y="2444215"/>
          <a:ext cx="879791" cy="5586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656F67-E31F-471F-A027-5AC89FB39FEE}">
      <dsp:nvSpPr>
        <dsp:cNvPr id="0" name=""/>
        <dsp:cNvSpPr/>
      </dsp:nvSpPr>
      <dsp:spPr>
        <a:xfrm>
          <a:off x="3619556" y="2537082"/>
          <a:ext cx="879791" cy="55866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t>WWW</a:t>
          </a:r>
          <a:br>
            <a:rPr lang="en-US" altLang="zh-TW" sz="1100" kern="1200" dirty="0" smtClean="0"/>
          </a:br>
          <a:r>
            <a:rPr lang="en-US" altLang="zh-TW" sz="1100" kern="1200" dirty="0" smtClean="0"/>
            <a:t>(B)</a:t>
          </a:r>
          <a:endParaRPr lang="zh-TW" altLang="en-US" sz="1100" kern="1200" dirty="0"/>
        </a:p>
      </dsp:txBody>
      <dsp:txXfrm>
        <a:off x="3619556" y="2537082"/>
        <a:ext cx="879791" cy="55866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80D245-1C28-4634-8CB7-69CEC824809F}">
      <dsp:nvSpPr>
        <dsp:cNvPr id="0" name=""/>
        <dsp:cNvSpPr/>
      </dsp:nvSpPr>
      <dsp:spPr>
        <a:xfrm>
          <a:off x="2043223" y="1185629"/>
          <a:ext cx="1604427" cy="254520"/>
        </a:xfrm>
        <a:custGeom>
          <a:avLst/>
          <a:gdLst/>
          <a:ahLst/>
          <a:cxnLst/>
          <a:rect l="0" t="0" r="0" b="0"/>
          <a:pathLst>
            <a:path>
              <a:moveTo>
                <a:pt x="0" y="0"/>
              </a:moveTo>
              <a:lnTo>
                <a:pt x="0" y="173448"/>
              </a:lnTo>
              <a:lnTo>
                <a:pt x="1604427" y="173448"/>
              </a:lnTo>
              <a:lnTo>
                <a:pt x="1604427" y="2545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B6B82-8307-4818-B39F-D09EBCF091C3}">
      <dsp:nvSpPr>
        <dsp:cNvPr id="0" name=""/>
        <dsp:cNvSpPr/>
      </dsp:nvSpPr>
      <dsp:spPr>
        <a:xfrm>
          <a:off x="2532313" y="1995865"/>
          <a:ext cx="91440" cy="254520"/>
        </a:xfrm>
        <a:custGeom>
          <a:avLst/>
          <a:gdLst/>
          <a:ahLst/>
          <a:cxnLst/>
          <a:rect l="0" t="0" r="0" b="0"/>
          <a:pathLst>
            <a:path>
              <a:moveTo>
                <a:pt x="45720" y="0"/>
              </a:moveTo>
              <a:lnTo>
                <a:pt x="45720" y="25452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4D873-0A86-4724-9F19-5B46230AD458}">
      <dsp:nvSpPr>
        <dsp:cNvPr id="0" name=""/>
        <dsp:cNvSpPr/>
      </dsp:nvSpPr>
      <dsp:spPr>
        <a:xfrm>
          <a:off x="2043223" y="1185629"/>
          <a:ext cx="534809" cy="254520"/>
        </a:xfrm>
        <a:custGeom>
          <a:avLst/>
          <a:gdLst/>
          <a:ahLst/>
          <a:cxnLst/>
          <a:rect l="0" t="0" r="0" b="0"/>
          <a:pathLst>
            <a:path>
              <a:moveTo>
                <a:pt x="0" y="0"/>
              </a:moveTo>
              <a:lnTo>
                <a:pt x="0" y="173448"/>
              </a:lnTo>
              <a:lnTo>
                <a:pt x="534809" y="173448"/>
              </a:lnTo>
              <a:lnTo>
                <a:pt x="534809" y="2545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9389E-7181-4205-ABD4-2ADDD0AAAAB6}">
      <dsp:nvSpPr>
        <dsp:cNvPr id="0" name=""/>
        <dsp:cNvSpPr/>
      </dsp:nvSpPr>
      <dsp:spPr>
        <a:xfrm>
          <a:off x="1462694" y="1995865"/>
          <a:ext cx="91440" cy="254520"/>
        </a:xfrm>
        <a:custGeom>
          <a:avLst/>
          <a:gdLst/>
          <a:ahLst/>
          <a:cxnLst/>
          <a:rect l="0" t="0" r="0" b="0"/>
          <a:pathLst>
            <a:path>
              <a:moveTo>
                <a:pt x="45720" y="0"/>
              </a:moveTo>
              <a:lnTo>
                <a:pt x="45720" y="25452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C7E12-9CC8-42C2-A7A0-38F5D33DD157}">
      <dsp:nvSpPr>
        <dsp:cNvPr id="0" name=""/>
        <dsp:cNvSpPr/>
      </dsp:nvSpPr>
      <dsp:spPr>
        <a:xfrm>
          <a:off x="1508414" y="1185629"/>
          <a:ext cx="534809" cy="254520"/>
        </a:xfrm>
        <a:custGeom>
          <a:avLst/>
          <a:gdLst/>
          <a:ahLst/>
          <a:cxnLst/>
          <a:rect l="0" t="0" r="0" b="0"/>
          <a:pathLst>
            <a:path>
              <a:moveTo>
                <a:pt x="534809" y="0"/>
              </a:moveTo>
              <a:lnTo>
                <a:pt x="534809" y="173448"/>
              </a:lnTo>
              <a:lnTo>
                <a:pt x="0" y="173448"/>
              </a:lnTo>
              <a:lnTo>
                <a:pt x="0" y="2545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51B1B-72CF-4D4B-B9FE-7B7646C52846}">
      <dsp:nvSpPr>
        <dsp:cNvPr id="0" name=""/>
        <dsp:cNvSpPr/>
      </dsp:nvSpPr>
      <dsp:spPr>
        <a:xfrm>
          <a:off x="438796" y="1185629"/>
          <a:ext cx="1604427" cy="254520"/>
        </a:xfrm>
        <a:custGeom>
          <a:avLst/>
          <a:gdLst/>
          <a:ahLst/>
          <a:cxnLst/>
          <a:rect l="0" t="0" r="0" b="0"/>
          <a:pathLst>
            <a:path>
              <a:moveTo>
                <a:pt x="1604427" y="0"/>
              </a:moveTo>
              <a:lnTo>
                <a:pt x="1604427" y="173448"/>
              </a:lnTo>
              <a:lnTo>
                <a:pt x="0" y="173448"/>
              </a:lnTo>
              <a:lnTo>
                <a:pt x="0" y="2545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B5ADA-9026-49FC-8396-C8D400179248}">
      <dsp:nvSpPr>
        <dsp:cNvPr id="0" name=""/>
        <dsp:cNvSpPr/>
      </dsp:nvSpPr>
      <dsp:spPr>
        <a:xfrm>
          <a:off x="1605652" y="629914"/>
          <a:ext cx="875142" cy="55571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951C2-B267-4303-8A5B-EB06B6827FA0}">
      <dsp:nvSpPr>
        <dsp:cNvPr id="0" name=""/>
        <dsp:cNvSpPr/>
      </dsp:nvSpPr>
      <dsp:spPr>
        <a:xfrm>
          <a:off x="1702890" y="722290"/>
          <a:ext cx="875142" cy="55571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dirty="0" smtClean="0"/>
            <a:t>visualization</a:t>
          </a:r>
          <a:br>
            <a:rPr lang="en-US" altLang="zh-TW" sz="1000" kern="1200" dirty="0" smtClean="0"/>
          </a:br>
          <a:r>
            <a:rPr lang="en-US" altLang="zh-TW" sz="1000" kern="1200" dirty="0" smtClean="0"/>
            <a:t>(A,B,C,D)</a:t>
          </a:r>
          <a:endParaRPr lang="zh-TW" altLang="en-US" sz="1000" kern="1200" dirty="0"/>
        </a:p>
      </dsp:txBody>
      <dsp:txXfrm>
        <a:off x="1702890" y="722290"/>
        <a:ext cx="875142" cy="555715"/>
      </dsp:txXfrm>
    </dsp:sp>
    <dsp:sp modelId="{074F95CC-F889-4D05-A58B-40B4B70D58C5}">
      <dsp:nvSpPr>
        <dsp:cNvPr id="0" name=""/>
        <dsp:cNvSpPr/>
      </dsp:nvSpPr>
      <dsp:spPr>
        <a:xfrm>
          <a:off x="1225" y="1440150"/>
          <a:ext cx="875142" cy="55571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EA104-0A69-49E9-86D3-6098197846F7}">
      <dsp:nvSpPr>
        <dsp:cNvPr id="0" name=""/>
        <dsp:cNvSpPr/>
      </dsp:nvSpPr>
      <dsp:spPr>
        <a:xfrm>
          <a:off x="98463" y="1532526"/>
          <a:ext cx="875142" cy="55571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dirty="0" smtClean="0"/>
            <a:t>data</a:t>
          </a:r>
        </a:p>
        <a:p>
          <a:pPr lvl="0" algn="ctr" defTabSz="444500">
            <a:lnSpc>
              <a:spcPct val="90000"/>
            </a:lnSpc>
            <a:spcBef>
              <a:spcPct val="0"/>
            </a:spcBef>
            <a:spcAft>
              <a:spcPct val="35000"/>
            </a:spcAft>
          </a:pPr>
          <a:r>
            <a:rPr lang="en-US" altLang="zh-TW" sz="1000" kern="1200" dirty="0" smtClean="0"/>
            <a:t>(A,C,D)</a:t>
          </a:r>
          <a:endParaRPr lang="zh-TW" altLang="en-US" sz="1000" kern="1200" dirty="0"/>
        </a:p>
      </dsp:txBody>
      <dsp:txXfrm>
        <a:off x="98463" y="1532526"/>
        <a:ext cx="875142" cy="555715"/>
      </dsp:txXfrm>
    </dsp:sp>
    <dsp:sp modelId="{57184FA6-87E6-4AF4-82AA-E5FCD3604F11}">
      <dsp:nvSpPr>
        <dsp:cNvPr id="0" name=""/>
        <dsp:cNvSpPr/>
      </dsp:nvSpPr>
      <dsp:spPr>
        <a:xfrm>
          <a:off x="1070843" y="1440150"/>
          <a:ext cx="875142" cy="55571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71FAA-175D-473B-95F0-19583C786C7E}">
      <dsp:nvSpPr>
        <dsp:cNvPr id="0" name=""/>
        <dsp:cNvSpPr/>
      </dsp:nvSpPr>
      <dsp:spPr>
        <a:xfrm>
          <a:off x="1168081" y="1532526"/>
          <a:ext cx="875142" cy="55571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dirty="0" smtClean="0"/>
            <a:t>3D</a:t>
          </a:r>
          <a:br>
            <a:rPr lang="en-US" altLang="zh-TW" sz="1000" kern="1200" dirty="0" smtClean="0"/>
          </a:br>
          <a:r>
            <a:rPr lang="en-US" altLang="zh-TW" sz="1000" kern="1200" dirty="0" smtClean="0"/>
            <a:t>(A,B)</a:t>
          </a:r>
          <a:endParaRPr lang="zh-TW" altLang="en-US" sz="1000" kern="1200" dirty="0"/>
        </a:p>
      </dsp:txBody>
      <dsp:txXfrm>
        <a:off x="1168081" y="1532526"/>
        <a:ext cx="875142" cy="555715"/>
      </dsp:txXfrm>
    </dsp:sp>
    <dsp:sp modelId="{9093CF71-AC47-413B-BC80-1E23CBBFAAA1}">
      <dsp:nvSpPr>
        <dsp:cNvPr id="0" name=""/>
        <dsp:cNvSpPr/>
      </dsp:nvSpPr>
      <dsp:spPr>
        <a:xfrm>
          <a:off x="1070843" y="2250386"/>
          <a:ext cx="875142" cy="55571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1CF13-2AB1-402D-B187-9D9C062EAD3C}">
      <dsp:nvSpPr>
        <dsp:cNvPr id="0" name=""/>
        <dsp:cNvSpPr/>
      </dsp:nvSpPr>
      <dsp:spPr>
        <a:xfrm>
          <a:off x="1168081" y="2342762"/>
          <a:ext cx="875142" cy="55571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dirty="0" smtClean="0"/>
            <a:t>mapping</a:t>
          </a:r>
          <a:br>
            <a:rPr lang="en-US" altLang="zh-TW" sz="1000" kern="1200" dirty="0" smtClean="0"/>
          </a:br>
          <a:r>
            <a:rPr lang="en-US" altLang="zh-TW" sz="1000" kern="1200" dirty="0" smtClean="0"/>
            <a:t>(A,B)</a:t>
          </a:r>
          <a:endParaRPr lang="zh-TW" altLang="en-US" sz="1000" kern="1200" dirty="0"/>
        </a:p>
      </dsp:txBody>
      <dsp:txXfrm>
        <a:off x="1168081" y="2342762"/>
        <a:ext cx="875142" cy="555715"/>
      </dsp:txXfrm>
    </dsp:sp>
    <dsp:sp modelId="{A8786661-75F5-43B7-AF3D-A1E9D16E6A95}">
      <dsp:nvSpPr>
        <dsp:cNvPr id="0" name=""/>
        <dsp:cNvSpPr/>
      </dsp:nvSpPr>
      <dsp:spPr>
        <a:xfrm>
          <a:off x="2140462" y="1440150"/>
          <a:ext cx="875142" cy="55571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AF28A-1669-4A96-A26C-DE12E592B391}">
      <dsp:nvSpPr>
        <dsp:cNvPr id="0" name=""/>
        <dsp:cNvSpPr/>
      </dsp:nvSpPr>
      <dsp:spPr>
        <a:xfrm>
          <a:off x="2237700" y="1532526"/>
          <a:ext cx="875142" cy="55571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dirty="0" smtClean="0"/>
            <a:t>mapping</a:t>
          </a:r>
          <a:br>
            <a:rPr lang="en-US" altLang="zh-TW" sz="1000" kern="1200" dirty="0" smtClean="0"/>
          </a:br>
          <a:r>
            <a:rPr lang="en-US" altLang="zh-TW" sz="1000" kern="1200" dirty="0" smtClean="0"/>
            <a:t>(A,B)</a:t>
          </a:r>
          <a:endParaRPr lang="zh-TW" altLang="en-US" sz="1000" kern="1200" dirty="0"/>
        </a:p>
      </dsp:txBody>
      <dsp:txXfrm>
        <a:off x="2237700" y="1532526"/>
        <a:ext cx="875142" cy="555715"/>
      </dsp:txXfrm>
    </dsp:sp>
    <dsp:sp modelId="{BDC3C1DC-0FDD-4A28-BB2E-801F612A83AC}">
      <dsp:nvSpPr>
        <dsp:cNvPr id="0" name=""/>
        <dsp:cNvSpPr/>
      </dsp:nvSpPr>
      <dsp:spPr>
        <a:xfrm>
          <a:off x="2140462" y="2250386"/>
          <a:ext cx="875142" cy="55571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588A6-71CF-4E00-B749-DFD80A20AF20}">
      <dsp:nvSpPr>
        <dsp:cNvPr id="0" name=""/>
        <dsp:cNvSpPr/>
      </dsp:nvSpPr>
      <dsp:spPr>
        <a:xfrm>
          <a:off x="2237700" y="2342762"/>
          <a:ext cx="875142" cy="55571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dirty="0" smtClean="0"/>
            <a:t>3D</a:t>
          </a:r>
          <a:br>
            <a:rPr lang="en-US" altLang="zh-TW" sz="1000" kern="1200" dirty="0" smtClean="0"/>
          </a:br>
          <a:r>
            <a:rPr lang="en-US" altLang="zh-TW" sz="1000" kern="1200" dirty="0" smtClean="0"/>
            <a:t>(A,B)</a:t>
          </a:r>
          <a:endParaRPr lang="zh-TW" altLang="en-US" sz="1000" kern="1200" dirty="0"/>
        </a:p>
      </dsp:txBody>
      <dsp:txXfrm>
        <a:off x="2237700" y="2342762"/>
        <a:ext cx="875142" cy="555715"/>
      </dsp:txXfrm>
    </dsp:sp>
    <dsp:sp modelId="{750DD7DA-624C-4D1B-9635-F844B9E9DF23}">
      <dsp:nvSpPr>
        <dsp:cNvPr id="0" name=""/>
        <dsp:cNvSpPr/>
      </dsp:nvSpPr>
      <dsp:spPr>
        <a:xfrm>
          <a:off x="3210080" y="1440150"/>
          <a:ext cx="875142" cy="55571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05037-6E02-4A36-9957-2A9D6592A0FF}">
      <dsp:nvSpPr>
        <dsp:cNvPr id="0" name=""/>
        <dsp:cNvSpPr/>
      </dsp:nvSpPr>
      <dsp:spPr>
        <a:xfrm>
          <a:off x="3307318" y="1532526"/>
          <a:ext cx="875142" cy="55571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dirty="0" smtClean="0"/>
            <a:t>WWW</a:t>
          </a:r>
        </a:p>
        <a:p>
          <a:pPr lvl="0" algn="ctr" defTabSz="444500">
            <a:lnSpc>
              <a:spcPct val="90000"/>
            </a:lnSpc>
            <a:spcBef>
              <a:spcPct val="0"/>
            </a:spcBef>
            <a:spcAft>
              <a:spcPct val="35000"/>
            </a:spcAft>
          </a:pPr>
          <a:r>
            <a:rPr lang="en-US" altLang="zh-TW" sz="1000" kern="1200" dirty="0" smtClean="0"/>
            <a:t>(B,D)</a:t>
          </a:r>
          <a:endParaRPr lang="zh-TW" altLang="en-US" sz="1000" kern="1200" dirty="0"/>
        </a:p>
      </dsp:txBody>
      <dsp:txXfrm>
        <a:off x="3307318" y="1532526"/>
        <a:ext cx="875142" cy="5557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04D5A96F-EFA5-4C4F-B0B6-BC3B4653D62E}" type="datetimeFigureOut">
              <a:rPr lang="zh-TW" altLang="en-US" smtClean="0"/>
              <a:pPr/>
              <a:t>2011/4/28</a:t>
            </a:fld>
            <a:endParaRPr lang="zh-TW" altLang="en-US"/>
          </a:p>
        </p:txBody>
      </p:sp>
      <p:sp>
        <p:nvSpPr>
          <p:cNvPr id="4" name="頁尾版面配置區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C13B584F-DD6D-4243-ACAD-1A17DF89A593}" type="slidenum">
              <a:rPr lang="zh-TW" altLang="en-US" smtClean="0"/>
              <a:pPr/>
              <a:t>‹#›</a:t>
            </a:fld>
            <a:endParaRPr lang="zh-TW" altLang="en-US"/>
          </a:p>
        </p:txBody>
      </p:sp>
    </p:spTree>
    <p:extLst>
      <p:ext uri="{BB962C8B-B14F-4D97-AF65-F5344CB8AC3E}">
        <p14:creationId xmlns="" xmlns:p14="http://schemas.microsoft.com/office/powerpoint/2010/main" val="3671258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2B98A9D8-1EE6-4770-A6A4-3648EF9DED60}" type="datetimeFigureOut">
              <a:rPr lang="zh-TW" altLang="en-US" smtClean="0"/>
              <a:pPr/>
              <a:t>2011/4/28</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555BC34-DDB9-4881-A2EF-B9862C20A968}" type="slidenum">
              <a:rPr lang="zh-TW" altLang="en-US" smtClean="0"/>
              <a:pPr/>
              <a:t>‹#›</a:t>
            </a:fld>
            <a:endParaRPr lang="zh-TW" altLang="en-US"/>
          </a:p>
        </p:txBody>
      </p:sp>
    </p:spTree>
    <p:extLst>
      <p:ext uri="{BB962C8B-B14F-4D97-AF65-F5344CB8AC3E}">
        <p14:creationId xmlns="" xmlns:p14="http://schemas.microsoft.com/office/powerpoint/2010/main" val="255755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兩種</a:t>
            </a:r>
            <a:r>
              <a:rPr lang="en-US" altLang="zh-TW" dirty="0" smtClean="0"/>
              <a:t>threshold </a:t>
            </a:r>
            <a:r>
              <a:rPr lang="zh-TW" altLang="en-US" dirty="0" smtClean="0"/>
              <a:t>模式：</a:t>
            </a:r>
            <a:endParaRPr lang="en-US" altLang="zh-TW" dirty="0" smtClean="0"/>
          </a:p>
          <a:p>
            <a:r>
              <a:rPr lang="en-US" altLang="zh-TW" dirty="0" smtClean="0"/>
              <a:t>1</a:t>
            </a:r>
            <a:r>
              <a:rPr lang="zh-TW" altLang="en-US" dirty="0" smtClean="0"/>
              <a:t>、每個節點中至少須包含</a:t>
            </a:r>
            <a:r>
              <a:rPr lang="en-US" altLang="zh-TW" dirty="0" smtClean="0"/>
              <a:t>N</a:t>
            </a:r>
            <a:r>
              <a:rPr lang="zh-TW" altLang="en-US" dirty="0" smtClean="0"/>
              <a:t>篇</a:t>
            </a:r>
            <a:r>
              <a:rPr lang="en-US" altLang="zh-TW" dirty="0" smtClean="0"/>
              <a:t>PAPER</a:t>
            </a:r>
          </a:p>
          <a:p>
            <a:r>
              <a:rPr lang="en-US" altLang="zh-TW" dirty="0" smtClean="0"/>
              <a:t>2</a:t>
            </a:r>
            <a:r>
              <a:rPr lang="zh-TW" altLang="en-US" dirty="0" smtClean="0"/>
              <a:t>、每個父節點至多往下生出前</a:t>
            </a:r>
            <a:r>
              <a:rPr lang="en-US" altLang="zh-TW" dirty="0" smtClean="0"/>
              <a:t>N</a:t>
            </a:r>
            <a:r>
              <a:rPr lang="zh-TW" altLang="en-US" dirty="0" smtClean="0"/>
              <a:t>個</a:t>
            </a:r>
            <a:r>
              <a:rPr lang="en-US" altLang="zh-TW" dirty="0" smtClean="0"/>
              <a:t>PAPER</a:t>
            </a:r>
            <a:r>
              <a:rPr lang="zh-TW" altLang="en-US" dirty="0" smtClean="0"/>
              <a:t>數量最多的子節點</a:t>
            </a:r>
            <a:endParaRPr lang="en-US" altLang="zh-TW" dirty="0" smtClean="0"/>
          </a:p>
          <a:p>
            <a:endParaRPr lang="en-US" altLang="zh-TW" dirty="0" smtClean="0"/>
          </a:p>
          <a:p>
            <a:r>
              <a:rPr lang="en-US" altLang="zh-TW" dirty="0" smtClean="0"/>
              <a:t>Example</a:t>
            </a:r>
            <a:r>
              <a:rPr lang="zh-TW" altLang="en-US" dirty="0" smtClean="0"/>
              <a:t>中假設設定的</a:t>
            </a:r>
            <a:r>
              <a:rPr lang="en-US" altLang="zh-TW" dirty="0" smtClean="0"/>
              <a:t>threshold </a:t>
            </a:r>
            <a:r>
              <a:rPr lang="zh-TW" altLang="en-US" dirty="0" smtClean="0"/>
              <a:t>為每個</a:t>
            </a:r>
            <a:r>
              <a:rPr lang="en-US" altLang="zh-TW" dirty="0" smtClean="0"/>
              <a:t>node</a:t>
            </a:r>
            <a:r>
              <a:rPr lang="zh-TW" altLang="en-US" dirty="0" smtClean="0"/>
              <a:t>至少要包含兩篇</a:t>
            </a:r>
            <a:r>
              <a:rPr lang="en-US" altLang="zh-TW" dirty="0" smtClean="0"/>
              <a:t>paper</a:t>
            </a:r>
            <a:endParaRPr lang="zh-TW" altLang="en-US"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22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i="0" kern="1200" baseline="0" dirty="0" smtClean="0">
                <a:solidFill>
                  <a:schemeClr val="tx1"/>
                </a:solidFill>
                <a:latin typeface="+mn-lt"/>
                <a:ea typeface="+mn-ea"/>
                <a:cs typeface="+mn-cs"/>
              </a:rPr>
              <a:t>It could be easily observed that paper A and B have 3 keywords in common. In </a:t>
            </a:r>
            <a:r>
              <a:rPr lang="en-US" altLang="zh-TW" sz="1200" i="0" kern="1200" baseline="0" dirty="0" err="1" smtClean="0">
                <a:solidFill>
                  <a:schemeClr val="tx1"/>
                </a:solidFill>
                <a:latin typeface="+mn-lt"/>
                <a:ea typeface="+mn-ea"/>
                <a:cs typeface="+mn-cs"/>
              </a:rPr>
              <a:t>PaperVis</a:t>
            </a:r>
            <a:r>
              <a:rPr lang="en-US" altLang="zh-TW" sz="1200" i="0" kern="1200" baseline="0" dirty="0" smtClean="0">
                <a:solidFill>
                  <a:schemeClr val="tx1"/>
                </a:solidFill>
                <a:latin typeface="+mn-lt"/>
                <a:ea typeface="+mn-ea"/>
                <a:cs typeface="+mn-cs"/>
              </a:rPr>
              <a:t>, we preserve the maximum</a:t>
            </a:r>
          </a:p>
          <a:p>
            <a:r>
              <a:rPr lang="en-US" altLang="zh-TW" sz="1200" i="0" kern="1200" baseline="0" dirty="0" smtClean="0">
                <a:solidFill>
                  <a:schemeClr val="tx1"/>
                </a:solidFill>
                <a:latin typeface="+mn-lt"/>
                <a:ea typeface="+mn-ea"/>
                <a:cs typeface="+mn-cs"/>
              </a:rPr>
              <a:t>number of common keywords between 2 papers, so that papers with similar set of keywords would be grouped into the</a:t>
            </a:r>
          </a:p>
          <a:p>
            <a:r>
              <a:rPr lang="en-US" altLang="zh-TW" sz="1200" i="0" kern="1200" baseline="0" dirty="0" smtClean="0">
                <a:solidFill>
                  <a:schemeClr val="tx1"/>
                </a:solidFill>
                <a:latin typeface="+mn-lt"/>
                <a:ea typeface="+mn-ea"/>
                <a:cs typeface="+mn-cs"/>
              </a:rPr>
              <a:t>same node. However, the algorithm in FP-tree split paper A and B into 2 separated clusters in the node splitting process at first level.</a:t>
            </a:r>
            <a:endParaRPr lang="en-US" altLang="zh-TW"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Our method</a:t>
            </a:r>
            <a:r>
              <a:rPr lang="en-US" altLang="zh-TW" sz="1200" kern="1200" baseline="0" dirty="0" smtClean="0">
                <a:solidFill>
                  <a:schemeClr val="tx1"/>
                </a:solidFill>
                <a:latin typeface="+mn-lt"/>
                <a:ea typeface="+mn-ea"/>
                <a:cs typeface="+mn-cs"/>
              </a:rPr>
              <a:t>, exhaustively searches for all possible common keyword sets if no threshold is adopted, thus potentially</a:t>
            </a:r>
          </a:p>
          <a:p>
            <a:r>
              <a:rPr lang="en-US" altLang="zh-TW" sz="1200" kern="1200" baseline="0" dirty="0" smtClean="0">
                <a:solidFill>
                  <a:schemeClr val="tx1"/>
                </a:solidFill>
                <a:latin typeface="+mn-lt"/>
                <a:ea typeface="+mn-ea"/>
                <a:cs typeface="+mn-cs"/>
              </a:rPr>
              <a:t>yielding unnecessary and meaningless results. As a consequence, a proper parameter configuration is needed.</a:t>
            </a:r>
            <a:endParaRPr lang="en-US" altLang="zh-TW"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23</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見</a:t>
            </a:r>
            <a:r>
              <a:rPr lang="en-US" altLang="zh-TW" dirty="0" smtClean="0"/>
              <a:t>paper</a:t>
            </a:r>
            <a:r>
              <a:rPr lang="zh-TW" altLang="en-US" dirty="0" smtClean="0"/>
              <a:t>中</a:t>
            </a:r>
            <a:r>
              <a:rPr lang="en-US" altLang="zh-TW" dirty="0" smtClean="0"/>
              <a:t>case study2</a:t>
            </a:r>
          </a:p>
          <a:p>
            <a:endParaRPr lang="en-US" altLang="zh-TW" dirty="0" smtClean="0"/>
          </a:p>
          <a:p>
            <a:r>
              <a:rPr lang="zh-TW" altLang="en-US" dirty="0" smtClean="0"/>
              <a:t>其中最後一個圖</a:t>
            </a:r>
            <a:r>
              <a:rPr lang="en-US" altLang="zh-TW" dirty="0" smtClean="0"/>
              <a:t>(</a:t>
            </a:r>
            <a:r>
              <a:rPr lang="zh-TW" altLang="en-US" dirty="0" smtClean="0"/>
              <a:t>在</a:t>
            </a:r>
            <a:r>
              <a:rPr lang="en-US" altLang="zh-TW" dirty="0" smtClean="0"/>
              <a:t>paper</a:t>
            </a:r>
            <a:r>
              <a:rPr lang="zh-TW" altLang="en-US" dirty="0" smtClean="0"/>
              <a:t>中沒有</a:t>
            </a:r>
            <a:r>
              <a:rPr lang="en-US" altLang="zh-TW" dirty="0" smtClean="0"/>
              <a:t>)</a:t>
            </a:r>
            <a:r>
              <a:rPr lang="zh-TW" altLang="en-US" dirty="0" smtClean="0"/>
              <a:t>是要講說點選其中一個</a:t>
            </a:r>
            <a:r>
              <a:rPr lang="en-US" altLang="zh-TW" dirty="0" smtClean="0"/>
              <a:t>node</a:t>
            </a:r>
            <a:r>
              <a:rPr lang="zh-TW" altLang="en-US" dirty="0" smtClean="0"/>
              <a:t>或轉成 </a:t>
            </a:r>
            <a:r>
              <a:rPr lang="en-US" altLang="zh-TW" dirty="0" smtClean="0"/>
              <a:t>reference-citation</a:t>
            </a:r>
            <a:r>
              <a:rPr lang="en-US" altLang="zh-TW" baseline="0" dirty="0" smtClean="0"/>
              <a:t> mode</a:t>
            </a:r>
            <a:r>
              <a:rPr lang="zh-TW" altLang="en-US" baseline="0" dirty="0" smtClean="0"/>
              <a:t>，在</a:t>
            </a:r>
            <a:r>
              <a:rPr lang="en-US" altLang="zh-TW" baseline="0" dirty="0" smtClean="0"/>
              <a:t>refocused view</a:t>
            </a:r>
            <a:r>
              <a:rPr lang="zh-TW" altLang="en-US" baseline="0" dirty="0" smtClean="0"/>
              <a:t>中，除了觀察</a:t>
            </a:r>
            <a:r>
              <a:rPr lang="en-US" altLang="zh-TW" baseline="0" dirty="0" smtClean="0"/>
              <a:t>selected node</a:t>
            </a:r>
            <a:r>
              <a:rPr lang="zh-TW" altLang="en-US" baseline="0" dirty="0" smtClean="0"/>
              <a:t>與其</a:t>
            </a:r>
            <a:r>
              <a:rPr lang="en-US" altLang="zh-TW" baseline="0" dirty="0" smtClean="0"/>
              <a:t>citation network</a:t>
            </a:r>
            <a:r>
              <a:rPr lang="zh-TW" altLang="en-US" baseline="0" dirty="0" smtClean="0"/>
              <a:t>的關係外，</a:t>
            </a:r>
            <a:r>
              <a:rPr lang="en-US" altLang="zh-TW" baseline="0" dirty="0" smtClean="0"/>
              <a:t>node boundary</a:t>
            </a:r>
            <a:r>
              <a:rPr lang="zh-TW" altLang="en-US" baseline="0" dirty="0" smtClean="0"/>
              <a:t>還保留了，哪些點跟</a:t>
            </a:r>
            <a:r>
              <a:rPr lang="en-US" altLang="zh-TW" baseline="0" dirty="0" smtClean="0"/>
              <a:t>selected node</a:t>
            </a:r>
            <a:r>
              <a:rPr lang="zh-TW" altLang="en-US" baseline="0" dirty="0" smtClean="0"/>
              <a:t>有相同的</a:t>
            </a:r>
            <a:r>
              <a:rPr lang="en-US" altLang="zh-TW" baseline="0" dirty="0" smtClean="0"/>
              <a:t>keyword set</a:t>
            </a:r>
            <a:r>
              <a:rPr lang="zh-TW" altLang="en-US" baseline="0" dirty="0" smtClean="0"/>
              <a:t>。且那些有相同</a:t>
            </a:r>
            <a:r>
              <a:rPr lang="en-US" altLang="zh-TW" baseline="0" dirty="0" smtClean="0"/>
              <a:t>keyword set</a:t>
            </a:r>
            <a:r>
              <a:rPr lang="zh-TW" altLang="en-US" baseline="0" dirty="0" smtClean="0"/>
              <a:t>的</a:t>
            </a:r>
            <a:r>
              <a:rPr lang="en-US" altLang="zh-TW" baseline="0" dirty="0" smtClean="0"/>
              <a:t>paper</a:t>
            </a:r>
            <a:r>
              <a:rPr lang="zh-TW" altLang="en-US" baseline="0" dirty="0" smtClean="0"/>
              <a:t>也都與</a:t>
            </a:r>
            <a:r>
              <a:rPr lang="en-US" altLang="zh-TW" baseline="0" dirty="0" smtClean="0"/>
              <a:t>selected node</a:t>
            </a:r>
            <a:r>
              <a:rPr lang="zh-TW" altLang="en-US" baseline="0" dirty="0" smtClean="0"/>
              <a:t>有較高的</a:t>
            </a:r>
            <a:r>
              <a:rPr lang="en-US" altLang="zh-TW" baseline="0" dirty="0" smtClean="0"/>
              <a:t>relevance</a:t>
            </a:r>
            <a:r>
              <a:rPr lang="zh-TW" altLang="en-US" baseline="0" dirty="0" smtClean="0"/>
              <a:t>。</a:t>
            </a:r>
            <a:endParaRPr lang="zh-TW" altLang="en-US"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24</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user select a paper</a:t>
            </a:r>
            <a:r>
              <a:rPr lang="en-US" altLang="zh-TW" baseline="0" dirty="0" smtClean="0"/>
              <a:t> of interest. Then the system loads the papers in its citation network, and group the loaded papers by common keyword sets.</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25</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i="0" kern="1200" baseline="0" dirty="0" smtClean="0">
                <a:solidFill>
                  <a:schemeClr val="tx1"/>
                </a:solidFill>
                <a:latin typeface="+mn-lt"/>
                <a:ea typeface="+mn-ea"/>
                <a:cs typeface="+mn-cs"/>
              </a:rPr>
              <a:t>The elliptic sort algorithm iteratively generates the sequences of N samples from the symmetric correlation matrix until convergence. In each iteration,</a:t>
            </a:r>
          </a:p>
          <a:p>
            <a:r>
              <a:rPr lang="en-US" altLang="zh-TW" sz="1200" i="0" kern="1200" baseline="0" dirty="0" smtClean="0">
                <a:solidFill>
                  <a:schemeClr val="tx1"/>
                </a:solidFill>
                <a:latin typeface="+mn-lt"/>
                <a:ea typeface="+mn-ea"/>
                <a:cs typeface="+mn-cs"/>
              </a:rPr>
              <a:t>it takes O(N</a:t>
            </a:r>
            <a:r>
              <a:rPr lang="en-US" altLang="zh-TW" sz="1200" i="0" kern="1200" baseline="30000" dirty="0" smtClean="0">
                <a:solidFill>
                  <a:schemeClr val="tx1"/>
                </a:solidFill>
                <a:latin typeface="+mn-lt"/>
                <a:ea typeface="+mn-ea"/>
                <a:cs typeface="+mn-cs"/>
              </a:rPr>
              <a:t>2</a:t>
            </a:r>
            <a:r>
              <a:rPr lang="en-US" altLang="zh-TW" sz="1200" i="0" kern="1200" baseline="0" dirty="0" smtClean="0">
                <a:solidFill>
                  <a:schemeClr val="tx1"/>
                </a:solidFill>
                <a:latin typeface="+mn-lt"/>
                <a:ea typeface="+mn-ea"/>
                <a:cs typeface="+mn-cs"/>
              </a:rPr>
              <a:t>) to compute the correlation coefficients among N samples. The algorithm stops if the derived sequences remain the same in 2 consecutive iterations.</a:t>
            </a:r>
            <a:endParaRPr lang="zh-TW" altLang="en-US" i="0"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27</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By starting with the most important/relevant papers,</a:t>
            </a:r>
          </a:p>
          <a:p>
            <a:r>
              <a:rPr lang="en-US" altLang="zh-TW" sz="1200" kern="1200" baseline="0" dirty="0" smtClean="0">
                <a:solidFill>
                  <a:schemeClr val="tx1"/>
                </a:solidFill>
                <a:latin typeface="+mn-lt"/>
                <a:ea typeface="+mn-ea"/>
                <a:cs typeface="+mn-cs"/>
              </a:rPr>
              <a:t>it significantly helps catching the overall picture of a specific</a:t>
            </a:r>
          </a:p>
          <a:p>
            <a:r>
              <a:rPr lang="en-US" altLang="zh-TW" sz="1200" kern="1200" baseline="0" dirty="0" smtClean="0">
                <a:solidFill>
                  <a:schemeClr val="tx1"/>
                </a:solidFill>
                <a:latin typeface="+mn-lt"/>
                <a:ea typeface="+mn-ea"/>
                <a:cs typeface="+mn-cs"/>
              </a:rPr>
              <a:t>research field in the early stage.</a:t>
            </a:r>
            <a:endParaRPr lang="zh-TW" altLang="en-US"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Interactive =&gt; not only interactive but also prompt responses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Visual hints to prevent getting lost =&gt; preserve the coherence among transitions</a:t>
            </a:r>
          </a:p>
          <a:p>
            <a:endParaRPr lang="zh-TW" altLang="en-US"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每個</a:t>
            </a:r>
            <a:r>
              <a:rPr lang="en-US" altLang="zh-TW" dirty="0" smtClean="0"/>
              <a:t>mode</a:t>
            </a:r>
            <a:r>
              <a:rPr lang="zh-TW" altLang="en-US" dirty="0" smtClean="0"/>
              <a:t>會先解釋一下做法，然後帶一個</a:t>
            </a:r>
            <a:r>
              <a:rPr lang="en-US" altLang="zh-TW" dirty="0" smtClean="0"/>
              <a:t>scenario</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b="0" i="0" kern="1200" baseline="0" dirty="0" smtClean="0">
                <a:solidFill>
                  <a:schemeClr val="tx1"/>
                </a:solidFill>
                <a:latin typeface="+mj-ea"/>
                <a:ea typeface="+mj-ea"/>
                <a:cs typeface="+mn-cs"/>
              </a:rPr>
              <a:t>舉例說明一篇</a:t>
            </a:r>
            <a:r>
              <a:rPr lang="en-US" altLang="zh-TW" sz="1200" b="0" i="0" kern="1200" baseline="0" dirty="0" smtClean="0">
                <a:solidFill>
                  <a:schemeClr val="tx1"/>
                </a:solidFill>
                <a:latin typeface="+mj-ea"/>
                <a:ea typeface="+mj-ea"/>
                <a:cs typeface="+mn-cs"/>
              </a:rPr>
              <a:t>paper</a:t>
            </a:r>
            <a:r>
              <a:rPr lang="zh-TW" altLang="en-US" sz="1200" b="0" i="0" kern="1200" baseline="0" dirty="0" smtClean="0">
                <a:solidFill>
                  <a:schemeClr val="tx1"/>
                </a:solidFill>
                <a:latin typeface="+mj-ea"/>
                <a:ea typeface="+mj-ea"/>
                <a:cs typeface="+mn-cs"/>
              </a:rPr>
              <a:t>只能被設定一個最小的</a:t>
            </a:r>
            <a:r>
              <a:rPr lang="en-US" altLang="zh-TW" sz="1200" b="0" i="0" kern="1200" baseline="0" dirty="0" smtClean="0">
                <a:solidFill>
                  <a:schemeClr val="tx1"/>
                </a:solidFill>
                <a:latin typeface="+mj-ea"/>
                <a:ea typeface="+mj-ea"/>
                <a:cs typeface="+mn-cs"/>
              </a:rPr>
              <a:t>level</a:t>
            </a:r>
          </a:p>
          <a:p>
            <a:r>
              <a:rPr lang="en-US" altLang="zh-TW" sz="1200" b="0" i="0" kern="1200" baseline="0" dirty="0" smtClean="0">
                <a:solidFill>
                  <a:schemeClr val="tx1"/>
                </a:solidFill>
                <a:latin typeface="+mj-ea"/>
                <a:ea typeface="+mj-ea"/>
                <a:cs typeface="+mn-cs"/>
              </a:rPr>
              <a:t>For example, two papers (say paper A and B) are referenced by </a:t>
            </a:r>
            <a:r>
              <a:rPr lang="en-US" altLang="zh-TW" sz="1200" b="0" i="0" kern="1200" baseline="0" dirty="0" err="1" smtClean="0">
                <a:solidFill>
                  <a:schemeClr val="tx1"/>
                </a:solidFill>
                <a:latin typeface="+mj-ea"/>
                <a:ea typeface="+mj-ea"/>
                <a:cs typeface="+mn-cs"/>
              </a:rPr>
              <a:t>p</a:t>
            </a:r>
            <a:r>
              <a:rPr lang="en-US" altLang="zh-TW" sz="1200" b="0" i="0" kern="1200" baseline="-25000" dirty="0" err="1" smtClean="0">
                <a:solidFill>
                  <a:schemeClr val="tx1"/>
                </a:solidFill>
                <a:latin typeface="+mj-ea"/>
                <a:ea typeface="+mj-ea"/>
                <a:cs typeface="+mn-cs"/>
              </a:rPr>
              <a:t>sel</a:t>
            </a:r>
            <a:r>
              <a:rPr lang="en-US" altLang="zh-TW" sz="1200" b="0" i="0" kern="1200" baseline="-25000" dirty="0" smtClean="0">
                <a:solidFill>
                  <a:schemeClr val="tx1"/>
                </a:solidFill>
                <a:latin typeface="+mj-ea"/>
                <a:ea typeface="+mj-ea"/>
                <a:cs typeface="+mn-cs"/>
              </a:rPr>
              <a:t> </a:t>
            </a:r>
            <a:r>
              <a:rPr lang="en-US" altLang="zh-TW" sz="1200" b="0" i="0" kern="1200" baseline="0" dirty="0" smtClean="0">
                <a:solidFill>
                  <a:schemeClr val="tx1"/>
                </a:solidFill>
                <a:latin typeface="+mj-ea"/>
                <a:ea typeface="+mj-ea"/>
                <a:cs typeface="+mn-cs"/>
              </a:rPr>
              <a:t>, so the levels of paper A and B are both 1. If paper A</a:t>
            </a:r>
          </a:p>
          <a:p>
            <a:r>
              <a:rPr lang="en-US" altLang="zh-TW" sz="1200" b="0" i="0" kern="1200" baseline="0" dirty="0" smtClean="0">
                <a:solidFill>
                  <a:schemeClr val="tx1"/>
                </a:solidFill>
                <a:latin typeface="+mj-ea"/>
                <a:ea typeface="+mj-ea"/>
                <a:cs typeface="+mn-cs"/>
              </a:rPr>
              <a:t>is also referenced by paper B, then the level of paper A can be 3 and the level of paper B can be 4. In this situation, the</a:t>
            </a:r>
          </a:p>
          <a:p>
            <a:r>
              <a:rPr lang="en-US" altLang="zh-TW" sz="1200" b="0" i="0" kern="1200" baseline="0" dirty="0" smtClean="0">
                <a:solidFill>
                  <a:schemeClr val="tx1"/>
                </a:solidFill>
                <a:latin typeface="+mj-ea"/>
                <a:ea typeface="+mj-ea"/>
                <a:cs typeface="+mn-cs"/>
              </a:rPr>
              <a:t>levels of paper A and paper B are assigned to be 1. </a:t>
            </a:r>
          </a:p>
          <a:p>
            <a:endParaRPr lang="en-US" altLang="zh-TW" sz="1200" b="0" i="0" kern="1200" baseline="0" dirty="0" smtClean="0">
              <a:solidFill>
                <a:schemeClr val="tx1"/>
              </a:solidFill>
              <a:latin typeface="+mj-ea"/>
              <a:ea typeface="+mj-ea"/>
              <a:cs typeface="+mn-cs"/>
            </a:endParaRPr>
          </a:p>
          <a:p>
            <a:endParaRPr lang="zh-TW" altLang="en-US" b="0" i="0" dirty="0">
              <a:latin typeface="+mj-ea"/>
              <a:ea typeface="+mj-ea"/>
            </a:endParaRPr>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因為關係越強</a:t>
            </a:r>
            <a:r>
              <a:rPr lang="en-US" altLang="zh-TW" dirty="0" smtClean="0"/>
              <a:t>(</a:t>
            </a:r>
            <a:r>
              <a:rPr lang="zh-TW" altLang="en-US" dirty="0" smtClean="0"/>
              <a:t>數字越大</a:t>
            </a:r>
            <a:r>
              <a:rPr lang="en-US" altLang="zh-TW" dirty="0" smtClean="0"/>
              <a:t>)</a:t>
            </a:r>
            <a:r>
              <a:rPr lang="zh-TW" altLang="en-US" dirty="0" smtClean="0"/>
              <a:t>，希望距離擺得越近，所以</a:t>
            </a:r>
            <a:r>
              <a:rPr lang="en-US" altLang="zh-TW" sz="1200" i="1" dirty="0" err="1" smtClean="0"/>
              <a:t>Node</a:t>
            </a:r>
            <a:r>
              <a:rPr lang="en-US" altLang="zh-TW" sz="1200" i="1" baseline="-25000" dirty="0" err="1" smtClean="0"/>
              <a:t>r</a:t>
            </a:r>
            <a:r>
              <a:rPr lang="en-US" altLang="zh-TW" sz="1200" i="1" dirty="0" smtClean="0"/>
              <a:t> = 1 – </a:t>
            </a:r>
            <a:r>
              <a:rPr lang="en-US" altLang="zh-TW" sz="1200" i="1" dirty="0" err="1" smtClean="0"/>
              <a:t>Node</a:t>
            </a:r>
            <a:r>
              <a:rPr lang="en-US" altLang="zh-TW" sz="1200" i="1" baseline="-25000" dirty="0" err="1" smtClean="0"/>
              <a:t>r</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Furthermore, to prevent nodes from disappearing and sticking</a:t>
            </a:r>
            <a:r>
              <a:rPr lang="en-US" altLang="zh-TW" baseline="0" dirty="0" smtClean="0"/>
              <a:t> with the selected node, the value of relevance is normalized into 0.1~1, and importance is normalized into 0.3 ~1</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10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RSF</a:t>
            </a:r>
            <a:r>
              <a:rPr lang="zh-TW" altLang="en-US" dirty="0" smtClean="0"/>
              <a:t>利用不同半徑的同心圓來呈現不同階層的資料，且在各同心圓或扇形區域都可自由調整大小以符合區域內資料的數量或重要性。</a:t>
            </a:r>
            <a:r>
              <a:rPr lang="en-US" altLang="zh-TW" dirty="0" err="1" smtClean="0"/>
              <a:t>Bullseye</a:t>
            </a:r>
            <a:r>
              <a:rPr lang="en-US" altLang="zh-TW" baseline="0" dirty="0" smtClean="0"/>
              <a:t> view</a:t>
            </a:r>
            <a:r>
              <a:rPr lang="zh-TW" altLang="en-US" baseline="0" dirty="0" smtClean="0"/>
              <a:t>則是將</a:t>
            </a:r>
            <a:r>
              <a:rPr lang="en-US" altLang="zh-TW" baseline="0" dirty="0" smtClean="0"/>
              <a:t>node</a:t>
            </a:r>
            <a:r>
              <a:rPr lang="zh-TW" altLang="en-US" baseline="0" dirty="0" smtClean="0"/>
              <a:t>放在不同半徑的同心圓上，表示</a:t>
            </a:r>
            <a:r>
              <a:rPr lang="en-US" altLang="zh-TW" baseline="0" dirty="0" smtClean="0"/>
              <a:t>node</a:t>
            </a:r>
            <a:r>
              <a:rPr lang="zh-TW" altLang="en-US" baseline="0" dirty="0" smtClean="0"/>
              <a:t>之間的階層關係。兩者都具有節省所使用的空間的效果。</a:t>
            </a:r>
            <a:endParaRPr lang="en-US" altLang="zh-TW" baseline="0" dirty="0" smtClean="0"/>
          </a:p>
          <a:p>
            <a:endParaRPr lang="en-US" altLang="zh-TW" baseline="0" dirty="0" smtClean="0"/>
          </a:p>
          <a:p>
            <a:r>
              <a:rPr lang="zh-TW" altLang="en-US" baseline="0" dirty="0" smtClean="0"/>
              <a:t>我們的方法</a:t>
            </a:r>
            <a:r>
              <a:rPr lang="en-US" altLang="zh-TW" baseline="0" dirty="0" smtClean="0"/>
              <a:t>=&gt;</a:t>
            </a:r>
            <a:r>
              <a:rPr lang="zh-TW" altLang="en-US" baseline="0" dirty="0" smtClean="0"/>
              <a:t>除節省使用空間外，還希望保留</a:t>
            </a:r>
            <a:r>
              <a:rPr lang="en-US" altLang="zh-TW" baseline="0" dirty="0" smtClean="0"/>
              <a:t>paper node</a:t>
            </a:r>
            <a:r>
              <a:rPr lang="zh-TW" altLang="en-US" baseline="0" dirty="0" smtClean="0"/>
              <a:t>之間的關聯，然而，</a:t>
            </a:r>
            <a:r>
              <a:rPr lang="en-US" altLang="zh-TW" baseline="0" dirty="0" smtClean="0"/>
              <a:t>paper</a:t>
            </a:r>
            <a:r>
              <a:rPr lang="zh-TW" altLang="en-US" baseline="0" dirty="0" smtClean="0"/>
              <a:t>之間的關係並不一定是階層式的，所以必須做一些調整。</a:t>
            </a:r>
            <a:r>
              <a:rPr lang="en-US" altLang="zh-TW" baseline="0" dirty="0" smtClean="0"/>
              <a:t>Ex: </a:t>
            </a:r>
            <a:r>
              <a:rPr lang="zh-TW" altLang="en-US" baseline="0" dirty="0" smtClean="0"/>
              <a:t>同一個</a:t>
            </a:r>
            <a:r>
              <a:rPr lang="en-US" altLang="zh-TW" baseline="0" dirty="0" smtClean="0"/>
              <a:t>node</a:t>
            </a:r>
            <a:r>
              <a:rPr lang="zh-TW" altLang="en-US" baseline="0" dirty="0" smtClean="0"/>
              <a:t>重覆出現的問題。</a:t>
            </a:r>
            <a:endParaRPr lang="en-US" altLang="zh-TW" baseline="0" dirty="0" smtClean="0"/>
          </a:p>
          <a:p>
            <a:endParaRPr lang="en-US" altLang="zh-TW" baseline="0" dirty="0" smtClean="0"/>
          </a:p>
          <a:p>
            <a:r>
              <a:rPr lang="en-US" altLang="zh-TW" sz="1200" i="0" kern="1200" baseline="0" dirty="0" smtClean="0">
                <a:solidFill>
                  <a:schemeClr val="tx1"/>
                </a:solidFill>
                <a:latin typeface="+mn-lt"/>
                <a:ea typeface="+mn-ea"/>
                <a:cs typeface="+mn-cs"/>
              </a:rPr>
              <a:t>the citation network is not purely hierarchical. If we use this kind of algorithm to place the nodes, the problem of duplicated nodes could happen, that is, the same node may appear more than once. Our goal is to spatially arrange the paper nodes, relative to the central node, so that nodes would not collide with each other while the distances among them respecting their corresponding relevance values.</a:t>
            </a:r>
            <a:endParaRPr lang="zh-TW" altLang="en-US" i="0"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13</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見</a:t>
            </a:r>
            <a:r>
              <a:rPr lang="en-US" altLang="zh-TW" dirty="0" smtClean="0"/>
              <a:t>paper</a:t>
            </a:r>
            <a:r>
              <a:rPr lang="zh-TW" altLang="en-US" dirty="0" smtClean="0"/>
              <a:t>中的</a:t>
            </a:r>
            <a:r>
              <a:rPr lang="en-US" altLang="zh-TW" dirty="0" smtClean="0"/>
              <a:t>case</a:t>
            </a:r>
            <a:r>
              <a:rPr lang="en-US" altLang="zh-TW" baseline="0" dirty="0" smtClean="0"/>
              <a:t> study 1</a:t>
            </a:r>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20</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因為是</a:t>
            </a:r>
            <a:r>
              <a:rPr lang="en-US" altLang="zh-TW" dirty="0" smtClean="0"/>
              <a:t>(hierarchical structure)</a:t>
            </a:r>
            <a:r>
              <a:rPr lang="zh-TW" altLang="en-US" dirty="0" smtClean="0"/>
              <a:t>樹狀結構，所以直接用</a:t>
            </a:r>
            <a:r>
              <a:rPr lang="en-US" altLang="zh-TW" dirty="0" err="1" smtClean="0"/>
              <a:t>rsf</a:t>
            </a:r>
            <a:r>
              <a:rPr lang="en-US" altLang="zh-TW" dirty="0" smtClean="0"/>
              <a:t> layout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555BC34-DDB9-4881-A2EF-B9862C20A968}" type="slidenum">
              <a:rPr lang="zh-TW" altLang="en-US" smtClean="0"/>
              <a:pPr/>
              <a:t>21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1214414"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1214414"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dirty="0" smtClean="0"/>
              <a:t>按一下以編輯母片副標題樣式</a:t>
            </a:r>
            <a:endParaRPr kumimoji="0" lang="en-US" dirty="0"/>
          </a:p>
        </p:txBody>
      </p:sp>
      <p:sp>
        <p:nvSpPr>
          <p:cNvPr id="30" name="日期版面配置區 29"/>
          <p:cNvSpPr>
            <a:spLocks noGrp="1"/>
          </p:cNvSpPr>
          <p:nvPr>
            <p:ph type="dt" sz="half" idx="10"/>
          </p:nvPr>
        </p:nvSpPr>
        <p:spPr/>
        <p:txBody>
          <a:bodyPr/>
          <a:lstStyle>
            <a:lvl1pPr>
              <a:defRPr>
                <a:solidFill>
                  <a:srgbClr val="FFFFFF"/>
                </a:solidFill>
              </a:defRPr>
            </a:lvl1pPr>
            <a:extLst/>
          </a:lstStyle>
          <a:p>
            <a:fld id="{4ECED9BF-0750-4E42-97A2-0E46B25A1A0F}" type="datetime1">
              <a:rPr lang="zh-TW" altLang="en-US" smtClean="0"/>
              <a:pPr/>
              <a:t>2011/4/28</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dirty="0"/>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B022B38A-99E0-47A5-BB70-448F027F1B7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FAC7B27B-80AB-4895-B26D-781C247450CB}" type="datetime1">
              <a:rPr lang="zh-TW" altLang="en-US" smtClean="0"/>
              <a:pPr/>
              <a:t>2011/4/28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022B38A-99E0-47A5-BB70-448F027F1B7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A0C6684-76BE-4DCF-A2DD-153B3217C3ED}" type="datetime1">
              <a:rPr lang="zh-TW" altLang="en-US" smtClean="0"/>
              <a:pPr/>
              <a:t>2011/4/28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022B38A-99E0-47A5-BB70-448F027F1B7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E1ADCB1-7A42-443C-A308-31E4B9BAD491}" type="datetimeFigureOut">
              <a:rPr lang="zh-TW" altLang="en-US" smtClean="0"/>
              <a:pPr/>
              <a:t>2011/4/28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0AF7E3C-74CB-4643-A375-1473A50E77C2}"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標題及物件">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p:txBody>
          <a:bodyPr/>
          <a:lstStyle>
            <a:extLst/>
          </a:lstStyle>
          <a:p>
            <a:fld id="{30D94144-C19A-4320-BAC1-2B431165578A}" type="datetime1">
              <a:rPr lang="zh-TW" altLang="en-US" smtClean="0"/>
              <a:pPr/>
              <a:t>2011/4/28</a:t>
            </a:fld>
            <a:endParaRPr lang="zh-TW" altLang="en-US" dirty="0"/>
          </a:p>
        </p:txBody>
      </p:sp>
      <p:sp>
        <p:nvSpPr>
          <p:cNvPr id="5" name="頁尾版面配置區 4"/>
          <p:cNvSpPr>
            <a:spLocks noGrp="1"/>
          </p:cNvSpPr>
          <p:nvPr>
            <p:ph type="ftr" sz="quarter" idx="11"/>
          </p:nvPr>
        </p:nvSpPr>
        <p:spPr/>
        <p:txBody>
          <a:bodyPr/>
          <a:lstStyle>
            <a:extLst/>
          </a:lstStyle>
          <a:p>
            <a:endParaRPr lang="zh-TW" altLang="en-US" dirty="0"/>
          </a:p>
        </p:txBody>
      </p:sp>
      <p:sp>
        <p:nvSpPr>
          <p:cNvPr id="7" name="標題 6"/>
          <p:cNvSpPr>
            <a:spLocks noGrp="1"/>
          </p:cNvSpPr>
          <p:nvPr>
            <p:ph type="title"/>
          </p:nvPr>
        </p:nvSpPr>
        <p:spPr/>
        <p:txBody>
          <a:bodyPr rtlCol="0"/>
          <a:lstStyle>
            <a:extLst/>
          </a:lstStyle>
          <a:p>
            <a:r>
              <a:rPr kumimoji="0" lang="zh-TW" altLang="en-US" dirty="0" smtClean="0"/>
              <a:t>按一下以編輯母片標題樣式</a:t>
            </a:r>
            <a:endParaRPr kumimoji="0" lang="en-US" dirty="0"/>
          </a:p>
        </p:txBody>
      </p:sp>
      <p:sp>
        <p:nvSpPr>
          <p:cNvPr id="8" name="直角三角形 7"/>
          <p:cNvSpPr>
            <a:spLocks/>
          </p:cNvSpPr>
          <p:nvPr userDrawn="1"/>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sp>
        <p:nvSpPr>
          <p:cNvPr id="9" name="手繪多邊形 8"/>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文字方塊 15"/>
          <p:cNvSpPr txBox="1"/>
          <p:nvPr userDrawn="1"/>
        </p:nvSpPr>
        <p:spPr>
          <a:xfrm>
            <a:off x="5796136" y="-47129"/>
            <a:ext cx="3456384" cy="307777"/>
          </a:xfrm>
          <a:prstGeom prst="rect">
            <a:avLst/>
          </a:prstGeom>
          <a:noFill/>
        </p:spPr>
        <p:txBody>
          <a:bodyPr wrap="square" rtlCol="0">
            <a:spAutoFit/>
          </a:bodyPr>
          <a:lstStyle/>
          <a:p>
            <a:r>
              <a:rPr lang="en-US" altLang="zh-TW" sz="1400" dirty="0" err="1" smtClean="0">
                <a:solidFill>
                  <a:schemeClr val="bg1">
                    <a:lumMod val="95000"/>
                  </a:schemeClr>
                </a:solidFill>
              </a:rPr>
              <a:t>PaperVis</a:t>
            </a:r>
            <a:r>
              <a:rPr lang="en-US" altLang="zh-TW" sz="1400" dirty="0" smtClean="0">
                <a:solidFill>
                  <a:schemeClr val="bg1">
                    <a:lumMod val="95000"/>
                  </a:schemeClr>
                </a:solidFill>
              </a:rPr>
              <a:t>:</a:t>
            </a:r>
            <a:r>
              <a:rPr lang="en-US" altLang="zh-TW" sz="1400" baseline="0" dirty="0" smtClean="0">
                <a:solidFill>
                  <a:schemeClr val="bg1">
                    <a:lumMod val="95000"/>
                  </a:schemeClr>
                </a:solidFill>
              </a:rPr>
              <a:t> Literature Review Made Easy</a:t>
            </a:r>
            <a:endParaRPr lang="zh-TW" altLang="en-US" sz="1400" dirty="0">
              <a:solidFill>
                <a:schemeClr val="bg1">
                  <a:lumMod val="95000"/>
                </a:scheme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033E5114-F3CD-4843-99B2-CEE95AE4CAC9}" type="datetime1">
              <a:rPr lang="zh-TW" altLang="en-US" smtClean="0"/>
              <a:pPr/>
              <a:t>2011/4/28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022B38A-99E0-47A5-BB70-448F027F1B7D}" type="slidenum">
              <a:rPr lang="zh-TW" altLang="en-US" smtClean="0"/>
              <a:pPr/>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兩項物件">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baseline="0">
                <a:solidFill>
                  <a:schemeClr val="bg1"/>
                </a:solidFill>
              </a:defRPr>
            </a:lvl1pPr>
            <a:lvl2pPr>
              <a:defRPr sz="2400" baseline="0">
                <a:solidFill>
                  <a:schemeClr val="bg1"/>
                </a:solidFill>
              </a:defRPr>
            </a:lvl2pPr>
            <a:lvl3pPr>
              <a:defRPr sz="2000" baseline="0">
                <a:solidFill>
                  <a:schemeClr val="bg1"/>
                </a:solidFill>
              </a:defRPr>
            </a:lvl3pPr>
            <a:lvl4pPr>
              <a:defRPr sz="1800" baseline="0">
                <a:solidFill>
                  <a:schemeClr val="bg1"/>
                </a:solidFill>
              </a:defRPr>
            </a:lvl4pPr>
            <a:lvl5pPr>
              <a:defRPr sz="1800" baseline="0">
                <a:solidFill>
                  <a:schemeClr val="bg1"/>
                </a:solidFill>
              </a:defRPr>
            </a:lvl5pPr>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內容版面配置區 3"/>
          <p:cNvSpPr>
            <a:spLocks noGrp="1"/>
          </p:cNvSpPr>
          <p:nvPr>
            <p:ph sz="half" idx="2"/>
          </p:nvPr>
        </p:nvSpPr>
        <p:spPr>
          <a:xfrm>
            <a:off x="4648200" y="1481328"/>
            <a:ext cx="4038600" cy="4525963"/>
          </a:xfrm>
        </p:spPr>
        <p:txBody>
          <a:bodyPr/>
          <a:lstStyle>
            <a:lvl1pPr>
              <a:defRPr sz="2800" baseline="0">
                <a:solidFill>
                  <a:schemeClr val="bg1"/>
                </a:solidFill>
              </a:defRPr>
            </a:lvl1pPr>
            <a:lvl2pPr>
              <a:defRPr sz="2400" baseline="0">
                <a:solidFill>
                  <a:schemeClr val="bg1"/>
                </a:solidFill>
              </a:defRPr>
            </a:lvl2pPr>
            <a:lvl3pPr>
              <a:defRPr sz="2000" baseline="0">
                <a:solidFill>
                  <a:schemeClr val="bg1"/>
                </a:solidFill>
              </a:defRPr>
            </a:lvl3pPr>
            <a:lvl4pPr>
              <a:defRPr sz="1800" baseline="0">
                <a:solidFill>
                  <a:schemeClr val="bg1"/>
                </a:solidFill>
              </a:defRPr>
            </a:lvl4pPr>
            <a:lvl5pPr>
              <a:defRPr sz="1800" baseline="0">
                <a:solidFill>
                  <a:schemeClr val="bg1"/>
                </a:solidFill>
              </a:defRPr>
            </a:lvl5pPr>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5" name="日期版面配置區 4"/>
          <p:cNvSpPr>
            <a:spLocks noGrp="1"/>
          </p:cNvSpPr>
          <p:nvPr>
            <p:ph type="dt" sz="half" idx="10"/>
          </p:nvPr>
        </p:nvSpPr>
        <p:spPr/>
        <p:txBody>
          <a:bodyPr/>
          <a:lstStyle>
            <a:extLst/>
          </a:lstStyle>
          <a:p>
            <a:fld id="{75A919C8-C60D-467B-9C52-7E6093FEFBBE}" type="datetime1">
              <a:rPr lang="zh-TW" altLang="en-US" smtClean="0"/>
              <a:pPr/>
              <a:t>2011/4/28</a:t>
            </a:fld>
            <a:endParaRPr lang="zh-TW" altLang="en-US" dirty="0"/>
          </a:p>
        </p:txBody>
      </p:sp>
      <p:sp>
        <p:nvSpPr>
          <p:cNvPr id="6" name="頁尾版面配置區 5"/>
          <p:cNvSpPr>
            <a:spLocks noGrp="1"/>
          </p:cNvSpPr>
          <p:nvPr>
            <p:ph type="ftr" sz="quarter" idx="11"/>
          </p:nvPr>
        </p:nvSpPr>
        <p:spPr/>
        <p:txBody>
          <a:bodyPr/>
          <a:lstStyle>
            <a:extLst/>
          </a:lstStyle>
          <a:p>
            <a:endParaRPr lang="zh-TW" altLang="en-US" dirty="0"/>
          </a:p>
        </p:txBody>
      </p:sp>
      <p:sp>
        <p:nvSpPr>
          <p:cNvPr id="7" name="投影片編號版面配置區 6"/>
          <p:cNvSpPr>
            <a:spLocks noGrp="1"/>
          </p:cNvSpPr>
          <p:nvPr>
            <p:ph type="sldNum" sz="quarter" idx="12"/>
          </p:nvPr>
        </p:nvSpPr>
        <p:spPr/>
        <p:txBody>
          <a:bodyPr/>
          <a:lstStyle>
            <a:extLst/>
          </a:lstStyle>
          <a:p>
            <a:fld id="{B022B38A-99E0-47A5-BB70-448F027F1B7D}" type="slidenum">
              <a:rPr lang="zh-TW" altLang="en-US" smtClean="0"/>
              <a:pPr/>
              <a:t>‹#›</a:t>
            </a:fld>
            <a:endParaRPr lang="zh-TW" altLang="en-US"/>
          </a:p>
        </p:txBody>
      </p:sp>
      <p:sp>
        <p:nvSpPr>
          <p:cNvPr id="8" name="標題 7"/>
          <p:cNvSpPr>
            <a:spLocks noGrp="1"/>
          </p:cNvSpPr>
          <p:nvPr>
            <p:ph type="title"/>
          </p:nvPr>
        </p:nvSpPr>
        <p:spPr/>
        <p:txBody>
          <a:bodyPr rtlCol="0">
            <a:normAutofit/>
          </a:bodyPr>
          <a:lstStyle>
            <a:lvl1pPr algn="l" rtl="0" eaLnBrk="1" latinLnBrk="0" hangingPunct="1">
              <a:spcBef>
                <a:spcPct val="0"/>
              </a:spcBef>
              <a:buNone/>
              <a:defRPr kumimoji="0" lang="en-US" altLang="en-US" sz="4100" b="1" kern="1200" dirty="0">
                <a:solidFill>
                  <a:schemeClr val="bg2"/>
                </a:solidFill>
                <a:effectLst>
                  <a:outerShdw blurRad="31750" dist="25400" dir="5400000" algn="tl" rotWithShape="0">
                    <a:srgbClr val="000000">
                      <a:alpha val="25000"/>
                    </a:srgbClr>
                  </a:outerShdw>
                </a:effectLst>
                <a:latin typeface="+mj-lt"/>
                <a:ea typeface="+mj-ea"/>
                <a:cs typeface="+mj-cs"/>
              </a:defRPr>
            </a:lvl1pPr>
            <a:extLst/>
          </a:lstStyle>
          <a:p>
            <a:r>
              <a:rPr kumimoji="0" lang="zh-TW" altLang="en-US" dirty="0" smtClean="0"/>
              <a:t>按一下以編輯母片標題樣式</a:t>
            </a:r>
            <a:endParaRPr kumimoji="0" lang="en-US" dirty="0"/>
          </a:p>
        </p:txBody>
      </p:sp>
      <p:sp>
        <p:nvSpPr>
          <p:cNvPr id="9" name="內容版面配置區 2"/>
          <p:cNvSpPr>
            <a:spLocks noGrp="1"/>
          </p:cNvSpPr>
          <p:nvPr>
            <p:ph idx="14"/>
          </p:nvPr>
        </p:nvSpPr>
        <p:spPr>
          <a:xfrm>
            <a:off x="4719207" y="-21767"/>
            <a:ext cx="4429156" cy="428628"/>
          </a:xfrm>
        </p:spPr>
        <p:txBody>
          <a:bodyPr>
            <a:normAutofit/>
          </a:bodyPr>
          <a:lstStyle>
            <a:lvl1pPr algn="r">
              <a:buNone/>
              <a:defRPr sz="1200">
                <a:solidFill>
                  <a:schemeClr val="tx1"/>
                </a:solidFill>
              </a:defRPr>
            </a:lvl1pPr>
            <a:extLst/>
          </a:lstStyle>
          <a:p>
            <a:pPr lvl="0" eaLnBrk="1" latinLnBrk="0" hangingPunct="1"/>
            <a:r>
              <a:rPr lang="zh-TW" altLang="en-US" dirty="0" smtClean="0"/>
              <a:t>按一下以編輯母片文字樣</a:t>
            </a:r>
          </a:p>
        </p:txBody>
      </p:sp>
      <p:sp>
        <p:nvSpPr>
          <p:cNvPr id="10" name="內容版面配置區 2"/>
          <p:cNvSpPr>
            <a:spLocks noGrp="1"/>
          </p:cNvSpPr>
          <p:nvPr>
            <p:ph idx="13"/>
          </p:nvPr>
        </p:nvSpPr>
        <p:spPr>
          <a:xfrm>
            <a:off x="-71470" y="6499746"/>
            <a:ext cx="4429156" cy="358278"/>
          </a:xfrm>
        </p:spPr>
        <p:txBody>
          <a:bodyPr>
            <a:normAutofit/>
          </a:bodyPr>
          <a:lstStyle>
            <a:lvl1pPr>
              <a:buNone/>
              <a:defRPr sz="1200">
                <a:solidFill>
                  <a:schemeClr val="tx1"/>
                </a:solidFill>
              </a:defRPr>
            </a:lvl1pPr>
            <a:extLst/>
          </a:lstStyle>
          <a:p>
            <a:pPr lvl="0" eaLnBrk="1" latinLnBrk="0" hangingPunct="1"/>
            <a:r>
              <a:rPr lang="zh-TW" altLang="en-US" dirty="0" smtClean="0"/>
              <a:t>按一下以編輯母片文字樣</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8BBE8EBA-4BE0-4CBF-A94D-0947AC26D562}" type="datetime1">
              <a:rPr lang="zh-TW" altLang="en-US" smtClean="0"/>
              <a:pPr/>
              <a:t>2011/4/28</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B022B38A-99E0-47A5-BB70-448F027F1B7D}"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D5AB1E41-49CF-4049-B7FC-2652B70A52EF}" type="datetime1">
              <a:rPr lang="zh-TW" altLang="en-US" smtClean="0"/>
              <a:pPr/>
              <a:t>2011/4/28</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B022B38A-99E0-47A5-BB70-448F027F1B7D}" type="slidenum">
              <a:rPr lang="zh-TW" altLang="en-US" smtClean="0"/>
              <a:pPr/>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891295CA-C0DC-4035-B2FA-CE2AB6683AB3}" type="datetime1">
              <a:rPr lang="zh-TW" altLang="en-US" smtClean="0"/>
              <a:pPr/>
              <a:t>2011/4/28</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B022B38A-99E0-47A5-BB70-448F027F1B7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2F57F92B-ABD6-4CB2-933B-F49872DEA7D2}" type="datetime1">
              <a:rPr lang="zh-TW" altLang="en-US" smtClean="0"/>
              <a:pPr/>
              <a:t>2011/4/28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B022B38A-99E0-47A5-BB70-448F027F1B7D}"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997E45C5-2D0C-4C88-B1F9-E0082ED1D78F}" type="datetime1">
              <a:rPr lang="zh-TW" altLang="en-US" smtClean="0"/>
              <a:pPr/>
              <a:t>2011/4/28</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B022B38A-99E0-47A5-BB70-448F027F1B7D}" type="slidenum">
              <a:rPr lang="zh-TW" altLang="en-US" smtClean="0"/>
              <a:pPr/>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7B183D-EE65-44EB-B88D-B1A4D121A219}" type="datetime1">
              <a:rPr lang="zh-TW" altLang="en-US" smtClean="0"/>
              <a:pPr/>
              <a:t>2011/4/28</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022B38A-99E0-47A5-BB70-448F027F1B7D}"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57318" y="1571612"/>
            <a:ext cx="7772400" cy="1829761"/>
          </a:xfrm>
        </p:spPr>
        <p:txBody>
          <a:bodyPr>
            <a:normAutofit/>
          </a:bodyPr>
          <a:lstStyle/>
          <a:p>
            <a:r>
              <a:rPr lang="en-US" altLang="zh-TW" sz="2800" dirty="0" err="1" smtClean="0"/>
              <a:t>PaperVis</a:t>
            </a:r>
            <a:r>
              <a:rPr lang="en-US" altLang="zh-TW" sz="2800" dirty="0" smtClean="0"/>
              <a:t>: Literature Review Made Easy</a:t>
            </a:r>
            <a:endParaRPr lang="zh-TW" altLang="en-US" sz="2800" dirty="0">
              <a:solidFill>
                <a:schemeClr val="tx1"/>
              </a:solidFill>
              <a:latin typeface="Arial" pitchFamily="34" charset="0"/>
              <a:cs typeface="Arial" pitchFamily="34" charset="0"/>
            </a:endParaRPr>
          </a:p>
        </p:txBody>
      </p:sp>
      <p:sp>
        <p:nvSpPr>
          <p:cNvPr id="3" name="副標題 2"/>
          <p:cNvSpPr>
            <a:spLocks noGrp="1"/>
          </p:cNvSpPr>
          <p:nvPr>
            <p:ph type="subTitle" idx="1"/>
          </p:nvPr>
        </p:nvSpPr>
        <p:spPr>
          <a:xfrm>
            <a:off x="1157318" y="3372304"/>
            <a:ext cx="7772400" cy="1199704"/>
          </a:xfrm>
        </p:spPr>
        <p:txBody>
          <a:bodyPr>
            <a:normAutofit/>
          </a:bodyPr>
          <a:lstStyle/>
          <a:p>
            <a:r>
              <a:rPr lang="en-US" altLang="zh-TW" sz="2000" dirty="0" err="1" smtClean="0"/>
              <a:t>Jia-kai</a:t>
            </a:r>
            <a:r>
              <a:rPr lang="en-US" altLang="zh-TW" sz="2000" dirty="0" smtClean="0"/>
              <a:t> Chou &amp; Chuan-</a:t>
            </a:r>
            <a:r>
              <a:rPr lang="en-US" altLang="zh-TW" sz="2000" dirty="0" err="1" smtClean="0"/>
              <a:t>kai</a:t>
            </a:r>
            <a:r>
              <a:rPr lang="en-US" altLang="zh-TW" sz="2000" dirty="0" smtClean="0"/>
              <a:t> Yang</a:t>
            </a:r>
          </a:p>
          <a:p>
            <a:r>
              <a:rPr lang="en-US" altLang="zh-TW" sz="2000" dirty="0" smtClean="0"/>
              <a:t>National Taiwan University of Science and Technology</a:t>
            </a:r>
          </a:p>
          <a:p>
            <a:r>
              <a:rPr lang="en-US" altLang="zh-TW" sz="2000" dirty="0" smtClean="0"/>
              <a:t>Computer Graphics &amp; Multimedia Laboratory</a:t>
            </a:r>
            <a:endParaRPr lang="zh-TW" altLang="en-US" sz="2000" dirty="0" smtClean="0"/>
          </a:p>
          <a:p>
            <a:endParaRPr lang="zh-TW" altLang="en-US" sz="2000" dirty="0">
              <a:solidFill>
                <a:schemeClr val="tx1"/>
              </a:solidFill>
            </a:endParaRPr>
          </a:p>
        </p:txBody>
      </p:sp>
      <p:pic>
        <p:nvPicPr>
          <p:cNvPr id="4" name="圖片 3" descr="未命名 - 1.png"/>
          <p:cNvPicPr>
            <a:picLocks noChangeAspect="1"/>
          </p:cNvPicPr>
          <p:nvPr/>
        </p:nvPicPr>
        <p:blipFill>
          <a:blip r:embed="rId3" cstate="print"/>
          <a:srcRect/>
          <a:stretch>
            <a:fillRect/>
          </a:stretch>
        </p:blipFill>
        <p:spPr bwMode="auto">
          <a:xfrm>
            <a:off x="7829600" y="4429135"/>
            <a:ext cx="1035050"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2400" dirty="0" smtClean="0"/>
              <a:t>Mapping the values of </a:t>
            </a:r>
            <a:r>
              <a:rPr lang="en-US" altLang="zh-TW" sz="2400" i="1" dirty="0" smtClean="0"/>
              <a:t>relevance, importance </a:t>
            </a:r>
            <a:r>
              <a:rPr lang="en-US" altLang="zh-TW" sz="2400" dirty="0" smtClean="0"/>
              <a:t>and </a:t>
            </a:r>
            <a:r>
              <a:rPr lang="en-US" altLang="zh-TW" sz="2400" i="1" dirty="0" smtClean="0"/>
              <a:t>level to the attributes of a node-link graph.</a:t>
            </a:r>
          </a:p>
          <a:p>
            <a:pPr lvl="1"/>
            <a:r>
              <a:rPr lang="en-US" altLang="zh-TW" sz="2000" i="1" dirty="0" smtClean="0"/>
              <a:t>Importance =&gt; the size of a node.</a:t>
            </a:r>
          </a:p>
          <a:p>
            <a:pPr lvl="1"/>
            <a:r>
              <a:rPr lang="en-US" altLang="zh-TW" sz="2000" i="1" dirty="0" smtClean="0"/>
              <a:t>Level  =&gt; the color of a node.</a:t>
            </a:r>
          </a:p>
          <a:p>
            <a:pPr lvl="1"/>
            <a:r>
              <a:rPr lang="en-US" altLang="zh-TW" sz="2000" i="1" dirty="0" smtClean="0"/>
              <a:t>Relevance =&gt; the distance between 2 nodes.</a:t>
            </a:r>
            <a:br>
              <a:rPr lang="en-US" altLang="zh-TW" sz="2000" i="1" dirty="0" smtClean="0"/>
            </a:br>
            <a:r>
              <a:rPr lang="en-US" altLang="zh-TW" sz="2000" i="1" dirty="0" smtClean="0"/>
              <a:t>(</a:t>
            </a:r>
            <a:r>
              <a:rPr lang="en-US" altLang="zh-TW" sz="2000" i="1" dirty="0" err="1" smtClean="0"/>
              <a:t>Node</a:t>
            </a:r>
            <a:r>
              <a:rPr lang="en-US" altLang="zh-TW" sz="2000" i="1" baseline="-25000" dirty="0" err="1" smtClean="0"/>
              <a:t>r</a:t>
            </a:r>
            <a:r>
              <a:rPr lang="en-US" altLang="zh-TW" sz="2000" i="1" dirty="0" smtClean="0"/>
              <a:t> = 1 – </a:t>
            </a:r>
            <a:r>
              <a:rPr lang="en-US" altLang="zh-TW" sz="2000" i="1" dirty="0" err="1" smtClean="0"/>
              <a:t>Node</a:t>
            </a:r>
            <a:r>
              <a:rPr lang="en-US" altLang="zh-TW" sz="2000" i="1" baseline="-25000" dirty="0" err="1" smtClean="0"/>
              <a:t>r</a:t>
            </a:r>
            <a:r>
              <a:rPr lang="en-US" altLang="zh-TW" sz="2000" i="1" dirty="0" smtClean="0"/>
              <a:t>)</a:t>
            </a:r>
          </a:p>
          <a:p>
            <a:endParaRPr lang="zh-TW" altLang="en-US" dirty="0"/>
          </a:p>
        </p:txBody>
      </p:sp>
      <p:sp>
        <p:nvSpPr>
          <p:cNvPr id="3" name="標題 2"/>
          <p:cNvSpPr>
            <a:spLocks noGrp="1"/>
          </p:cNvSpPr>
          <p:nvPr>
            <p:ph type="title"/>
          </p:nvPr>
        </p:nvSpPr>
        <p:spPr/>
        <p:txBody>
          <a:bodyPr/>
          <a:lstStyle/>
          <a:p>
            <a:r>
              <a:rPr lang="en-US" altLang="zh-TW" dirty="0" smtClean="0"/>
              <a:t>Defining the relationships</a:t>
            </a:r>
            <a:endParaRPr lang="zh-TW" altLang="en-US" dirty="0"/>
          </a:p>
        </p:txBody>
      </p:sp>
      <p:grpSp>
        <p:nvGrpSpPr>
          <p:cNvPr id="5" name="群組 4"/>
          <p:cNvGrpSpPr/>
          <p:nvPr/>
        </p:nvGrpSpPr>
        <p:grpSpPr>
          <a:xfrm>
            <a:off x="2843808" y="3789040"/>
            <a:ext cx="4104456" cy="2467436"/>
            <a:chOff x="2195736" y="4221088"/>
            <a:chExt cx="4104456" cy="2467436"/>
          </a:xfrm>
        </p:grpSpPr>
        <p:sp>
          <p:nvSpPr>
            <p:cNvPr id="6" name="矩形 5"/>
            <p:cNvSpPr/>
            <p:nvPr/>
          </p:nvSpPr>
          <p:spPr>
            <a:xfrm>
              <a:off x="2195736" y="4221088"/>
              <a:ext cx="4104456" cy="244827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2483768" y="5589240"/>
              <a:ext cx="648072" cy="6480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a:stCxn id="13" idx="6"/>
              <a:endCxn id="9" idx="1"/>
            </p:cNvCxnSpPr>
            <p:nvPr/>
          </p:nvCxnSpPr>
          <p:spPr>
            <a:xfrm>
              <a:off x="4572000" y="4689140"/>
              <a:ext cx="567328" cy="459316"/>
            </a:xfrm>
            <a:prstGeom prst="line">
              <a:avLst/>
            </a:prstGeom>
            <a:ln w="38100"/>
          </p:spPr>
          <p:style>
            <a:lnRef idx="1">
              <a:schemeClr val="dk1"/>
            </a:lnRef>
            <a:fillRef idx="0">
              <a:schemeClr val="dk1"/>
            </a:fillRef>
            <a:effectRef idx="0">
              <a:schemeClr val="dk1"/>
            </a:effectRef>
            <a:fontRef idx="minor">
              <a:schemeClr val="tx1"/>
            </a:fontRef>
          </p:style>
        </p:cxnSp>
        <p:sp>
          <p:nvSpPr>
            <p:cNvPr id="9" name="橢圓 8"/>
            <p:cNvSpPr/>
            <p:nvPr/>
          </p:nvSpPr>
          <p:spPr>
            <a:xfrm>
              <a:off x="5076056" y="5085184"/>
              <a:ext cx="432048" cy="4320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接點 9"/>
            <p:cNvCxnSpPr>
              <a:stCxn id="13" idx="3"/>
              <a:endCxn id="7" idx="7"/>
            </p:cNvCxnSpPr>
            <p:nvPr/>
          </p:nvCxnSpPr>
          <p:spPr>
            <a:xfrm rot="5400000">
              <a:off x="3108941" y="4897177"/>
              <a:ext cx="714963" cy="858979"/>
            </a:xfrm>
            <a:prstGeom prst="line">
              <a:avLst/>
            </a:prstGeom>
            <a:ln w="38100"/>
          </p:spPr>
          <p:style>
            <a:lnRef idx="1">
              <a:schemeClr val="dk1"/>
            </a:lnRef>
            <a:fillRef idx="0">
              <a:schemeClr val="dk1"/>
            </a:fillRef>
            <a:effectRef idx="0">
              <a:schemeClr val="dk1"/>
            </a:effectRef>
            <a:fontRef idx="minor">
              <a:schemeClr val="tx1"/>
            </a:fontRef>
          </p:style>
        </p:cxnSp>
        <p:sp>
          <p:nvSpPr>
            <p:cNvPr id="11" name="文字方塊 10"/>
            <p:cNvSpPr txBox="1"/>
            <p:nvPr/>
          </p:nvSpPr>
          <p:spPr>
            <a:xfrm>
              <a:off x="4716016" y="5517232"/>
              <a:ext cx="1296144" cy="523220"/>
            </a:xfrm>
            <a:prstGeom prst="rect">
              <a:avLst/>
            </a:prstGeom>
            <a:noFill/>
          </p:spPr>
          <p:txBody>
            <a:bodyPr wrap="square" rtlCol="0">
              <a:spAutoFit/>
            </a:bodyPr>
            <a:lstStyle/>
            <a:p>
              <a:r>
                <a:rPr lang="en-US" altLang="zh-TW" sz="1400" b="1" dirty="0" err="1" smtClean="0">
                  <a:solidFill>
                    <a:srgbClr val="00B050"/>
                  </a:solidFill>
                </a:rPr>
                <a:t>Node</a:t>
              </a:r>
              <a:r>
                <a:rPr lang="en-US" altLang="zh-TW" sz="1400" b="1" baseline="-25000" dirty="0" err="1" smtClean="0">
                  <a:solidFill>
                    <a:srgbClr val="00B050"/>
                  </a:solidFill>
                </a:rPr>
                <a:t>l</a:t>
              </a:r>
              <a:r>
                <a:rPr lang="en-US" altLang="zh-TW" sz="1400" b="1" dirty="0" smtClean="0">
                  <a:solidFill>
                    <a:srgbClr val="00B050"/>
                  </a:solidFill>
                </a:rPr>
                <a:t>=2</a:t>
              </a:r>
            </a:p>
            <a:p>
              <a:r>
                <a:rPr lang="en-US" altLang="zh-TW" sz="1400" b="1" dirty="0" err="1" smtClean="0">
                  <a:solidFill>
                    <a:srgbClr val="00B050"/>
                  </a:solidFill>
                </a:rPr>
                <a:t>Node</a:t>
              </a:r>
              <a:r>
                <a:rPr lang="en-US" altLang="zh-TW" sz="1400" b="1" baseline="-25000" dirty="0" err="1" smtClean="0">
                  <a:solidFill>
                    <a:srgbClr val="00B050"/>
                  </a:solidFill>
                </a:rPr>
                <a:t>imp</a:t>
              </a:r>
              <a:r>
                <a:rPr lang="en-US" altLang="zh-TW" sz="1400" b="1" dirty="0" smtClean="0">
                  <a:solidFill>
                    <a:srgbClr val="00B050"/>
                  </a:solidFill>
                </a:rPr>
                <a:t>=0.4</a:t>
              </a:r>
              <a:endParaRPr lang="zh-TW" altLang="en-US" sz="1400" b="1" dirty="0">
                <a:solidFill>
                  <a:srgbClr val="00B050"/>
                </a:solidFill>
              </a:endParaRPr>
            </a:p>
          </p:txBody>
        </p:sp>
        <p:sp>
          <p:nvSpPr>
            <p:cNvPr id="12" name="文字方塊 11"/>
            <p:cNvSpPr txBox="1"/>
            <p:nvPr/>
          </p:nvSpPr>
          <p:spPr>
            <a:xfrm>
              <a:off x="2771800" y="6165304"/>
              <a:ext cx="1296144" cy="523220"/>
            </a:xfrm>
            <a:prstGeom prst="rect">
              <a:avLst/>
            </a:prstGeom>
            <a:noFill/>
          </p:spPr>
          <p:txBody>
            <a:bodyPr wrap="square" rtlCol="0">
              <a:spAutoFit/>
            </a:bodyPr>
            <a:lstStyle/>
            <a:p>
              <a:r>
                <a:rPr lang="en-US" altLang="zh-TW" sz="1400" b="1" dirty="0" err="1" smtClean="0">
                  <a:solidFill>
                    <a:srgbClr val="FF0000"/>
                  </a:solidFill>
                </a:rPr>
                <a:t>Node</a:t>
              </a:r>
              <a:r>
                <a:rPr lang="en-US" altLang="zh-TW" sz="1400" b="1" baseline="-25000" dirty="0" err="1" smtClean="0">
                  <a:solidFill>
                    <a:srgbClr val="FF0000"/>
                  </a:solidFill>
                </a:rPr>
                <a:t>l</a:t>
              </a:r>
              <a:r>
                <a:rPr lang="en-US" altLang="zh-TW" sz="1400" b="1" dirty="0" smtClean="0">
                  <a:solidFill>
                    <a:srgbClr val="FF0000"/>
                  </a:solidFill>
                </a:rPr>
                <a:t>=1</a:t>
              </a:r>
            </a:p>
            <a:p>
              <a:r>
                <a:rPr lang="en-US" altLang="zh-TW" sz="1400" b="1" dirty="0" err="1" smtClean="0">
                  <a:solidFill>
                    <a:srgbClr val="FF0000"/>
                  </a:solidFill>
                </a:rPr>
                <a:t>Node</a:t>
              </a:r>
              <a:r>
                <a:rPr lang="en-US" altLang="zh-TW" sz="1400" b="1" baseline="-25000" dirty="0" err="1" smtClean="0">
                  <a:solidFill>
                    <a:srgbClr val="FF0000"/>
                  </a:solidFill>
                </a:rPr>
                <a:t>imp</a:t>
              </a:r>
              <a:r>
                <a:rPr lang="en-US" altLang="zh-TW" sz="1400" b="1" dirty="0" smtClean="0">
                  <a:solidFill>
                    <a:srgbClr val="FF0000"/>
                  </a:solidFill>
                </a:rPr>
                <a:t>=0.9</a:t>
              </a:r>
              <a:endParaRPr lang="zh-TW" altLang="en-US" sz="1400" b="1" dirty="0">
                <a:solidFill>
                  <a:srgbClr val="FF0000"/>
                </a:solidFill>
              </a:endParaRPr>
            </a:p>
          </p:txBody>
        </p:sp>
        <p:sp>
          <p:nvSpPr>
            <p:cNvPr id="13" name="橢圓 12"/>
            <p:cNvSpPr/>
            <p:nvPr/>
          </p:nvSpPr>
          <p:spPr>
            <a:xfrm>
              <a:off x="3779912" y="4293096"/>
              <a:ext cx="792088" cy="7920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3995936" y="4437112"/>
              <a:ext cx="432048" cy="369332"/>
            </a:xfrm>
            <a:prstGeom prst="rect">
              <a:avLst/>
            </a:prstGeom>
            <a:noFill/>
          </p:spPr>
          <p:txBody>
            <a:bodyPr wrap="square" rtlCol="0">
              <a:spAutoFit/>
            </a:bodyPr>
            <a:lstStyle/>
            <a:p>
              <a:r>
                <a:rPr lang="en-US" altLang="zh-TW" b="1" i="1" dirty="0" err="1" smtClean="0"/>
                <a:t>p</a:t>
              </a:r>
              <a:r>
                <a:rPr lang="en-US" altLang="zh-TW" b="1" i="1" baseline="-25000" dirty="0" err="1" smtClean="0"/>
                <a:t>s</a:t>
              </a:r>
              <a:endParaRPr lang="zh-TW" altLang="en-US" b="1" i="1" dirty="0"/>
            </a:p>
          </p:txBody>
        </p:sp>
        <p:sp>
          <p:nvSpPr>
            <p:cNvPr id="15" name="文字方塊 14"/>
            <p:cNvSpPr txBox="1"/>
            <p:nvPr/>
          </p:nvSpPr>
          <p:spPr>
            <a:xfrm>
              <a:off x="2627784" y="5661248"/>
              <a:ext cx="432048" cy="369332"/>
            </a:xfrm>
            <a:prstGeom prst="rect">
              <a:avLst/>
            </a:prstGeom>
            <a:noFill/>
          </p:spPr>
          <p:txBody>
            <a:bodyPr wrap="square" rtlCol="0">
              <a:spAutoFit/>
            </a:bodyPr>
            <a:lstStyle/>
            <a:p>
              <a:r>
                <a:rPr lang="en-US" altLang="zh-TW" b="1" i="1" dirty="0" err="1" smtClean="0"/>
                <a:t>p</a:t>
              </a:r>
              <a:r>
                <a:rPr lang="en-US" altLang="zh-TW" b="1" i="1" baseline="-25000" dirty="0" err="1" smtClean="0"/>
                <a:t>o</a:t>
              </a:r>
              <a:endParaRPr lang="zh-TW" altLang="en-US" b="1" i="1" dirty="0"/>
            </a:p>
          </p:txBody>
        </p:sp>
        <p:sp>
          <p:nvSpPr>
            <p:cNvPr id="16" name="文字方塊 15"/>
            <p:cNvSpPr txBox="1"/>
            <p:nvPr/>
          </p:nvSpPr>
          <p:spPr>
            <a:xfrm>
              <a:off x="5076056" y="5085184"/>
              <a:ext cx="432048" cy="369332"/>
            </a:xfrm>
            <a:prstGeom prst="rect">
              <a:avLst/>
            </a:prstGeom>
            <a:noFill/>
          </p:spPr>
          <p:txBody>
            <a:bodyPr wrap="square" rtlCol="0">
              <a:spAutoFit/>
            </a:bodyPr>
            <a:lstStyle/>
            <a:p>
              <a:r>
                <a:rPr lang="en-US" altLang="zh-TW" b="1" i="1" dirty="0" err="1" smtClean="0"/>
                <a:t>p</a:t>
              </a:r>
              <a:r>
                <a:rPr lang="en-US" altLang="zh-TW" b="1" i="1" baseline="-25000" dirty="0" err="1" smtClean="0"/>
                <a:t>o</a:t>
              </a:r>
              <a:endParaRPr lang="zh-TW" altLang="en-US" b="1" i="1" dirty="0"/>
            </a:p>
          </p:txBody>
        </p:sp>
        <p:sp>
          <p:nvSpPr>
            <p:cNvPr id="17" name="文字方塊 16"/>
            <p:cNvSpPr txBox="1"/>
            <p:nvPr/>
          </p:nvSpPr>
          <p:spPr>
            <a:xfrm>
              <a:off x="2699792" y="5085184"/>
              <a:ext cx="936104" cy="276999"/>
            </a:xfrm>
            <a:prstGeom prst="rect">
              <a:avLst/>
            </a:prstGeom>
            <a:noFill/>
          </p:spPr>
          <p:txBody>
            <a:bodyPr wrap="square" rtlCol="0">
              <a:spAutoFit/>
            </a:bodyPr>
            <a:lstStyle/>
            <a:p>
              <a:r>
                <a:rPr lang="en-US" altLang="zh-TW" sz="1200" b="1" dirty="0" err="1" smtClean="0"/>
                <a:t>Node</a:t>
              </a:r>
              <a:r>
                <a:rPr lang="en-US" altLang="zh-TW" sz="1200" b="1" baseline="-25000" dirty="0" err="1" smtClean="0"/>
                <a:t>r</a:t>
              </a:r>
              <a:r>
                <a:rPr lang="en-US" altLang="zh-TW" sz="1200" b="1" dirty="0" smtClean="0"/>
                <a:t>=0.7</a:t>
              </a:r>
            </a:p>
          </p:txBody>
        </p:sp>
        <p:sp>
          <p:nvSpPr>
            <p:cNvPr id="18" name="文字方塊 17"/>
            <p:cNvSpPr txBox="1"/>
            <p:nvPr/>
          </p:nvSpPr>
          <p:spPr>
            <a:xfrm>
              <a:off x="4716016" y="4653136"/>
              <a:ext cx="936104" cy="276999"/>
            </a:xfrm>
            <a:prstGeom prst="rect">
              <a:avLst/>
            </a:prstGeom>
            <a:noFill/>
          </p:spPr>
          <p:txBody>
            <a:bodyPr wrap="square" rtlCol="0">
              <a:spAutoFit/>
            </a:bodyPr>
            <a:lstStyle/>
            <a:p>
              <a:r>
                <a:rPr lang="en-US" altLang="zh-TW" sz="1200" b="1" dirty="0" err="1" smtClean="0"/>
                <a:t>Node</a:t>
              </a:r>
              <a:r>
                <a:rPr lang="en-US" altLang="zh-TW" sz="1200" b="1" baseline="-25000" dirty="0" err="1" smtClean="0"/>
                <a:t>r</a:t>
              </a:r>
              <a:r>
                <a:rPr lang="en-US" altLang="zh-TW" sz="1200" b="1" dirty="0" smtClean="0"/>
                <a:t>=0.3</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268760"/>
            <a:ext cx="8229600" cy="4525963"/>
          </a:xfrm>
        </p:spPr>
        <p:txBody>
          <a:bodyPr/>
          <a:lstStyle/>
          <a:p>
            <a:r>
              <a:rPr lang="en-US" altLang="zh-TW" sz="2800" i="1" dirty="0" smtClean="0">
                <a:solidFill>
                  <a:srgbClr val="FF0000"/>
                </a:solidFill>
              </a:rPr>
              <a:t>Force-Directed Placement</a:t>
            </a:r>
          </a:p>
          <a:p>
            <a:r>
              <a:rPr lang="en-US" altLang="zh-TW" sz="2800" i="1" dirty="0" smtClean="0"/>
              <a:t>Self-Organizing Maps</a:t>
            </a:r>
          </a:p>
          <a:p>
            <a:r>
              <a:rPr lang="en-US" altLang="zh-TW" sz="2800" i="1" dirty="0" smtClean="0"/>
              <a:t>GEM algorithm</a:t>
            </a:r>
            <a:endParaRPr lang="zh-TW" altLang="en-US" sz="2800" dirty="0" smtClean="0"/>
          </a:p>
          <a:p>
            <a:endParaRPr lang="zh-TW" altLang="en-US" dirty="0"/>
          </a:p>
        </p:txBody>
      </p:sp>
      <p:sp>
        <p:nvSpPr>
          <p:cNvPr id="3" name="標題 2"/>
          <p:cNvSpPr>
            <a:spLocks noGrp="1"/>
          </p:cNvSpPr>
          <p:nvPr>
            <p:ph type="title"/>
          </p:nvPr>
        </p:nvSpPr>
        <p:spPr/>
        <p:txBody>
          <a:bodyPr/>
          <a:lstStyle/>
          <a:p>
            <a:r>
              <a:rPr lang="en-US" altLang="zh-TW" dirty="0" smtClean="0"/>
              <a:t>Node placement</a:t>
            </a:r>
            <a:endParaRPr lang="zh-TW" altLang="en-US" dirty="0"/>
          </a:p>
        </p:txBody>
      </p:sp>
      <p:grpSp>
        <p:nvGrpSpPr>
          <p:cNvPr id="5" name="群組 4"/>
          <p:cNvGrpSpPr/>
          <p:nvPr/>
        </p:nvGrpSpPr>
        <p:grpSpPr>
          <a:xfrm>
            <a:off x="3203848" y="1628800"/>
            <a:ext cx="5407973" cy="4095801"/>
            <a:chOff x="2915816" y="1916832"/>
            <a:chExt cx="5551989" cy="4204873"/>
          </a:xfrm>
        </p:grpSpPr>
        <p:cxnSp>
          <p:nvCxnSpPr>
            <p:cNvPr id="39" name="直線接點 38"/>
            <p:cNvCxnSpPr>
              <a:stCxn id="11" idx="2"/>
              <a:endCxn id="16" idx="5"/>
            </p:cNvCxnSpPr>
            <p:nvPr/>
          </p:nvCxnSpPr>
          <p:spPr>
            <a:xfrm rot="10800000">
              <a:off x="4904540" y="3617523"/>
              <a:ext cx="683422" cy="433981"/>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直線接點 5"/>
            <p:cNvCxnSpPr>
              <a:stCxn id="11" idx="7"/>
              <a:endCxn id="23" idx="3"/>
            </p:cNvCxnSpPr>
            <p:nvPr/>
          </p:nvCxnSpPr>
          <p:spPr>
            <a:xfrm rot="5400000" flipH="1" flipV="1">
              <a:off x="6475597" y="2416267"/>
              <a:ext cx="1070776" cy="1742662"/>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直線接點 6"/>
            <p:cNvCxnSpPr>
              <a:stCxn id="24" idx="1"/>
              <a:endCxn id="11" idx="6"/>
            </p:cNvCxnSpPr>
            <p:nvPr/>
          </p:nvCxnSpPr>
          <p:spPr>
            <a:xfrm rot="16200000" flipV="1">
              <a:off x="6469502" y="3816311"/>
              <a:ext cx="282578" cy="752964"/>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直線接點 7"/>
            <p:cNvCxnSpPr>
              <a:stCxn id="15" idx="2"/>
              <a:endCxn id="11" idx="7"/>
            </p:cNvCxnSpPr>
            <p:nvPr/>
          </p:nvCxnSpPr>
          <p:spPr>
            <a:xfrm rot="10800000" flipV="1">
              <a:off x="6139655" y="3589485"/>
              <a:ext cx="1193446" cy="233499"/>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直線接點 8"/>
            <p:cNvCxnSpPr>
              <a:stCxn id="29" idx="4"/>
              <a:endCxn id="11" idx="0"/>
            </p:cNvCxnSpPr>
            <p:nvPr/>
          </p:nvCxnSpPr>
          <p:spPr>
            <a:xfrm rot="5400000">
              <a:off x="5717232" y="3211251"/>
              <a:ext cx="710982" cy="323174"/>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直線接點 9"/>
            <p:cNvCxnSpPr>
              <a:stCxn id="11" idx="0"/>
            </p:cNvCxnSpPr>
            <p:nvPr/>
          </p:nvCxnSpPr>
          <p:spPr>
            <a:xfrm rot="16200000" flipV="1">
              <a:off x="5208016" y="3025211"/>
              <a:ext cx="1294019" cy="112221"/>
            </a:xfrm>
            <a:prstGeom prst="line">
              <a:avLst/>
            </a:prstGeom>
            <a:ln w="38100"/>
          </p:spPr>
          <p:style>
            <a:lnRef idx="1">
              <a:schemeClr val="dk1"/>
            </a:lnRef>
            <a:fillRef idx="0">
              <a:schemeClr val="dk1"/>
            </a:fillRef>
            <a:effectRef idx="0">
              <a:schemeClr val="dk1"/>
            </a:effectRef>
            <a:fontRef idx="minor">
              <a:schemeClr val="tx1"/>
            </a:fontRef>
          </p:style>
        </p:cxnSp>
        <p:sp>
          <p:nvSpPr>
            <p:cNvPr id="11" name="Oval 2"/>
            <p:cNvSpPr>
              <a:spLocks noChangeArrowheads="1"/>
            </p:cNvSpPr>
            <p:nvPr/>
          </p:nvSpPr>
          <p:spPr bwMode="auto">
            <a:xfrm>
              <a:off x="5587961" y="3728330"/>
              <a:ext cx="646348" cy="646348"/>
            </a:xfrm>
            <a:prstGeom prst="ellipse">
              <a:avLst/>
            </a:prstGeom>
            <a:noFill/>
            <a:ln w="38100">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zh-TW" altLang="en-US"/>
            </a:p>
          </p:txBody>
        </p:sp>
        <p:sp>
          <p:nvSpPr>
            <p:cNvPr id="12" name="Oval 3"/>
            <p:cNvSpPr>
              <a:spLocks noChangeArrowheads="1"/>
            </p:cNvSpPr>
            <p:nvPr/>
          </p:nvSpPr>
          <p:spPr bwMode="auto">
            <a:xfrm>
              <a:off x="3059832" y="2852936"/>
              <a:ext cx="517078" cy="517078"/>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3" name="Oval 4"/>
            <p:cNvSpPr>
              <a:spLocks noChangeArrowheads="1"/>
            </p:cNvSpPr>
            <p:nvPr/>
          </p:nvSpPr>
          <p:spPr bwMode="auto">
            <a:xfrm>
              <a:off x="3851920" y="3861048"/>
              <a:ext cx="206617" cy="210892"/>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4" name="Oval 5"/>
            <p:cNvSpPr>
              <a:spLocks noChangeArrowheads="1"/>
            </p:cNvSpPr>
            <p:nvPr/>
          </p:nvSpPr>
          <p:spPr bwMode="auto">
            <a:xfrm>
              <a:off x="7074561" y="1918556"/>
              <a:ext cx="309213" cy="31063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5" name="Oval 6"/>
            <p:cNvSpPr>
              <a:spLocks noChangeArrowheads="1"/>
            </p:cNvSpPr>
            <p:nvPr/>
          </p:nvSpPr>
          <p:spPr bwMode="auto">
            <a:xfrm>
              <a:off x="7333101" y="3469790"/>
              <a:ext cx="239391" cy="23939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6" name="Oval 7"/>
            <p:cNvSpPr>
              <a:spLocks noChangeArrowheads="1"/>
            </p:cNvSpPr>
            <p:nvPr/>
          </p:nvSpPr>
          <p:spPr bwMode="auto">
            <a:xfrm>
              <a:off x="4716016" y="3429000"/>
              <a:ext cx="220868" cy="220868"/>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7" name="Oval 8"/>
            <p:cNvSpPr>
              <a:spLocks noChangeArrowheads="1"/>
            </p:cNvSpPr>
            <p:nvPr/>
          </p:nvSpPr>
          <p:spPr bwMode="auto">
            <a:xfrm>
              <a:off x="2915816" y="4149080"/>
              <a:ext cx="374761" cy="37476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8" name="Oval 9"/>
            <p:cNvSpPr>
              <a:spLocks noChangeArrowheads="1"/>
            </p:cNvSpPr>
            <p:nvPr/>
          </p:nvSpPr>
          <p:spPr bwMode="auto">
            <a:xfrm>
              <a:off x="7527005" y="4956390"/>
              <a:ext cx="581713" cy="581713"/>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9" name="Oval 10"/>
            <p:cNvSpPr>
              <a:spLocks noChangeArrowheads="1"/>
            </p:cNvSpPr>
            <p:nvPr/>
          </p:nvSpPr>
          <p:spPr bwMode="auto">
            <a:xfrm>
              <a:off x="5264788" y="5796642"/>
              <a:ext cx="323174" cy="325063"/>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0" name="Oval 11"/>
            <p:cNvSpPr>
              <a:spLocks noChangeArrowheads="1"/>
            </p:cNvSpPr>
            <p:nvPr/>
          </p:nvSpPr>
          <p:spPr bwMode="auto">
            <a:xfrm>
              <a:off x="6816022" y="5538103"/>
              <a:ext cx="309214" cy="31063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1" name="Oval 12"/>
            <p:cNvSpPr>
              <a:spLocks noChangeArrowheads="1"/>
            </p:cNvSpPr>
            <p:nvPr/>
          </p:nvSpPr>
          <p:spPr bwMode="auto">
            <a:xfrm>
              <a:off x="5652596" y="2241730"/>
              <a:ext cx="323174" cy="323174"/>
            </a:xfrm>
            <a:prstGeom prst="ellipse">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2" name="Oval 13"/>
            <p:cNvSpPr>
              <a:spLocks noChangeArrowheads="1"/>
            </p:cNvSpPr>
            <p:nvPr/>
          </p:nvSpPr>
          <p:spPr bwMode="auto">
            <a:xfrm>
              <a:off x="4932040" y="1916832"/>
              <a:ext cx="220868" cy="220868"/>
            </a:xfrm>
            <a:prstGeom prst="ellipse">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3" name="Oval 14"/>
            <p:cNvSpPr>
              <a:spLocks noChangeArrowheads="1"/>
            </p:cNvSpPr>
            <p:nvPr/>
          </p:nvSpPr>
          <p:spPr bwMode="auto">
            <a:xfrm>
              <a:off x="7850179" y="2564904"/>
              <a:ext cx="219442" cy="219442"/>
            </a:xfrm>
            <a:prstGeom prst="ellipse">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4" name="Oval 15"/>
            <p:cNvSpPr>
              <a:spLocks noChangeArrowheads="1"/>
            </p:cNvSpPr>
            <p:nvPr/>
          </p:nvSpPr>
          <p:spPr bwMode="auto">
            <a:xfrm>
              <a:off x="6955637" y="4302193"/>
              <a:ext cx="216024" cy="217752"/>
            </a:xfrm>
            <a:prstGeom prst="ellipse">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5" name="Oval 16"/>
            <p:cNvSpPr>
              <a:spLocks noChangeArrowheads="1"/>
            </p:cNvSpPr>
            <p:nvPr/>
          </p:nvSpPr>
          <p:spPr bwMode="auto">
            <a:xfrm>
              <a:off x="4165996" y="4503947"/>
              <a:ext cx="323174" cy="323174"/>
            </a:xfrm>
            <a:prstGeom prst="ellipse">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6" name="Oval 17"/>
            <p:cNvSpPr>
              <a:spLocks noChangeArrowheads="1"/>
            </p:cNvSpPr>
            <p:nvPr/>
          </p:nvSpPr>
          <p:spPr bwMode="auto">
            <a:xfrm>
              <a:off x="5781866" y="4956390"/>
              <a:ext cx="266465" cy="266466"/>
            </a:xfrm>
            <a:prstGeom prst="ellipse">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7" name="Oval 18"/>
            <p:cNvSpPr>
              <a:spLocks noChangeArrowheads="1"/>
            </p:cNvSpPr>
            <p:nvPr/>
          </p:nvSpPr>
          <p:spPr bwMode="auto">
            <a:xfrm>
              <a:off x="4067944" y="5373216"/>
              <a:ext cx="219442" cy="219442"/>
            </a:xfrm>
            <a:prstGeom prst="ellipse">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8" name="Oval 19"/>
            <p:cNvSpPr>
              <a:spLocks noChangeArrowheads="1"/>
            </p:cNvSpPr>
            <p:nvPr/>
          </p:nvSpPr>
          <p:spPr bwMode="auto">
            <a:xfrm>
              <a:off x="4553805" y="2758808"/>
              <a:ext cx="357663" cy="356237"/>
            </a:xfrm>
            <a:prstGeom prst="ellipse">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9" name="Oval 20"/>
            <p:cNvSpPr>
              <a:spLocks noChangeArrowheads="1"/>
            </p:cNvSpPr>
            <p:nvPr/>
          </p:nvSpPr>
          <p:spPr bwMode="auto">
            <a:xfrm>
              <a:off x="6105040" y="2758809"/>
              <a:ext cx="258539" cy="258539"/>
            </a:xfrm>
            <a:prstGeom prst="ellipse">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30" name="Oval 21"/>
            <p:cNvSpPr>
              <a:spLocks noChangeArrowheads="1"/>
            </p:cNvSpPr>
            <p:nvPr/>
          </p:nvSpPr>
          <p:spPr bwMode="auto">
            <a:xfrm>
              <a:off x="8108718" y="3857599"/>
              <a:ext cx="359087" cy="360512"/>
            </a:xfrm>
            <a:prstGeom prst="ellipse">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cxnSp>
          <p:nvCxnSpPr>
            <p:cNvPr id="31" name="直線接點 30"/>
            <p:cNvCxnSpPr>
              <a:stCxn id="30" idx="2"/>
              <a:endCxn id="11" idx="6"/>
            </p:cNvCxnSpPr>
            <p:nvPr/>
          </p:nvCxnSpPr>
          <p:spPr>
            <a:xfrm rot="10800000" flipV="1">
              <a:off x="6234309" y="4037855"/>
              <a:ext cx="1874409" cy="13648"/>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直線接點 31"/>
            <p:cNvCxnSpPr>
              <a:stCxn id="18" idx="1"/>
              <a:endCxn id="11" idx="5"/>
            </p:cNvCxnSpPr>
            <p:nvPr/>
          </p:nvCxnSpPr>
          <p:spPr>
            <a:xfrm rot="16200000" flipV="1">
              <a:off x="6495146" y="3924531"/>
              <a:ext cx="761558" cy="1472541"/>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直線接點 32"/>
            <p:cNvCxnSpPr>
              <a:stCxn id="20" idx="1"/>
              <a:endCxn id="11" idx="4"/>
            </p:cNvCxnSpPr>
            <p:nvPr/>
          </p:nvCxnSpPr>
          <p:spPr>
            <a:xfrm rot="16200000" flipV="1">
              <a:off x="5781763" y="4504051"/>
              <a:ext cx="1208918" cy="95017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直線接點 33"/>
            <p:cNvCxnSpPr>
              <a:stCxn id="11" idx="2"/>
              <a:endCxn id="12" idx="5"/>
            </p:cNvCxnSpPr>
            <p:nvPr/>
          </p:nvCxnSpPr>
          <p:spPr>
            <a:xfrm rot="10800000">
              <a:off x="3501187" y="3294290"/>
              <a:ext cx="2086775" cy="757214"/>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直線接點 34"/>
            <p:cNvCxnSpPr>
              <a:stCxn id="11" idx="1"/>
              <a:endCxn id="28" idx="5"/>
            </p:cNvCxnSpPr>
            <p:nvPr/>
          </p:nvCxnSpPr>
          <p:spPr>
            <a:xfrm rot="16200000" flipV="1">
              <a:off x="4890798" y="3031167"/>
              <a:ext cx="760109" cy="823528"/>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直線接點 35"/>
            <p:cNvCxnSpPr>
              <a:stCxn id="11" idx="7"/>
              <a:endCxn id="14" idx="3"/>
            </p:cNvCxnSpPr>
            <p:nvPr/>
          </p:nvCxnSpPr>
          <p:spPr>
            <a:xfrm rot="5400000" flipH="1" flipV="1">
              <a:off x="5810108" y="2513250"/>
              <a:ext cx="1639283" cy="980191"/>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直線接點 36"/>
            <p:cNvCxnSpPr>
              <a:stCxn id="11" idx="1"/>
              <a:endCxn id="22" idx="4"/>
            </p:cNvCxnSpPr>
            <p:nvPr/>
          </p:nvCxnSpPr>
          <p:spPr>
            <a:xfrm rot="16200000" flipV="1">
              <a:off x="4519904" y="2660271"/>
              <a:ext cx="1685285" cy="640143"/>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直線接點 37"/>
            <p:cNvCxnSpPr>
              <a:stCxn id="11" idx="3"/>
              <a:endCxn id="27" idx="7"/>
            </p:cNvCxnSpPr>
            <p:nvPr/>
          </p:nvCxnSpPr>
          <p:spPr>
            <a:xfrm rot="5400000">
              <a:off x="4406268" y="4129004"/>
              <a:ext cx="1125330" cy="1427368"/>
            </a:xfrm>
            <a:prstGeom prst="line">
              <a:avLst/>
            </a:prstGeom>
            <a:ln w="38100"/>
          </p:spPr>
          <p:style>
            <a:lnRef idx="1">
              <a:schemeClr val="dk1"/>
            </a:lnRef>
            <a:fillRef idx="0">
              <a:schemeClr val="dk1"/>
            </a:fillRef>
            <a:effectRef idx="0">
              <a:schemeClr val="dk1"/>
            </a:effectRef>
            <a:fontRef idx="minor">
              <a:schemeClr val="tx1"/>
            </a:fontRef>
          </p:style>
        </p:cxnSp>
        <p:cxnSp>
          <p:nvCxnSpPr>
            <p:cNvPr id="40" name="直線接點 39"/>
            <p:cNvCxnSpPr>
              <a:stCxn id="11" idx="3"/>
              <a:endCxn id="25" idx="7"/>
            </p:cNvCxnSpPr>
            <p:nvPr/>
          </p:nvCxnSpPr>
          <p:spPr>
            <a:xfrm rot="5400000">
              <a:off x="4926603" y="3795261"/>
              <a:ext cx="271253" cy="1240775"/>
            </a:xfrm>
            <a:prstGeom prst="line">
              <a:avLst/>
            </a:prstGeom>
            <a:ln w="38100"/>
          </p:spPr>
          <p:style>
            <a:lnRef idx="1">
              <a:schemeClr val="dk1"/>
            </a:lnRef>
            <a:fillRef idx="0">
              <a:schemeClr val="dk1"/>
            </a:fillRef>
            <a:effectRef idx="0">
              <a:schemeClr val="dk1"/>
            </a:effectRef>
            <a:fontRef idx="minor">
              <a:schemeClr val="tx1"/>
            </a:fontRef>
          </p:style>
        </p:cxnSp>
        <p:cxnSp>
          <p:nvCxnSpPr>
            <p:cNvPr id="41" name="直線接點 40"/>
            <p:cNvCxnSpPr>
              <a:stCxn id="11" idx="2"/>
              <a:endCxn id="13" idx="6"/>
            </p:cNvCxnSpPr>
            <p:nvPr/>
          </p:nvCxnSpPr>
          <p:spPr>
            <a:xfrm rot="10800000">
              <a:off x="4058537" y="3966494"/>
              <a:ext cx="1529424" cy="85010"/>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直線接點 41"/>
            <p:cNvCxnSpPr>
              <a:stCxn id="11" idx="2"/>
              <a:endCxn id="17" idx="6"/>
            </p:cNvCxnSpPr>
            <p:nvPr/>
          </p:nvCxnSpPr>
          <p:spPr>
            <a:xfrm rot="10800000" flipV="1">
              <a:off x="3290577" y="4051503"/>
              <a:ext cx="2297384" cy="284957"/>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直線接點 42"/>
            <p:cNvCxnSpPr>
              <a:stCxn id="26" idx="0"/>
              <a:endCxn id="11" idx="3"/>
            </p:cNvCxnSpPr>
            <p:nvPr/>
          </p:nvCxnSpPr>
          <p:spPr>
            <a:xfrm rot="16200000" flipV="1">
              <a:off x="5460674" y="4501966"/>
              <a:ext cx="676368" cy="232482"/>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直線接點 43"/>
            <p:cNvCxnSpPr>
              <a:stCxn id="19" idx="7"/>
              <a:endCxn id="11" idx="3"/>
            </p:cNvCxnSpPr>
            <p:nvPr/>
          </p:nvCxnSpPr>
          <p:spPr>
            <a:xfrm rot="5400000" flipH="1" flipV="1">
              <a:off x="4829513" y="4991143"/>
              <a:ext cx="1564224" cy="141983"/>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直線接點 44"/>
            <p:cNvCxnSpPr>
              <a:stCxn id="30" idx="1"/>
              <a:endCxn id="15" idx="5"/>
            </p:cNvCxnSpPr>
            <p:nvPr/>
          </p:nvCxnSpPr>
          <p:spPr>
            <a:xfrm rot="16200000" flipV="1">
              <a:off x="7731234" y="3480322"/>
              <a:ext cx="236273" cy="623872"/>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直線接點 45"/>
            <p:cNvCxnSpPr>
              <a:stCxn id="28" idx="6"/>
              <a:endCxn id="21" idx="3"/>
            </p:cNvCxnSpPr>
            <p:nvPr/>
          </p:nvCxnSpPr>
          <p:spPr>
            <a:xfrm flipV="1">
              <a:off x="4911468" y="2517576"/>
              <a:ext cx="788457" cy="419351"/>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直線接點 46"/>
            <p:cNvCxnSpPr>
              <a:stCxn id="28" idx="2"/>
              <a:endCxn id="12" idx="6"/>
            </p:cNvCxnSpPr>
            <p:nvPr/>
          </p:nvCxnSpPr>
          <p:spPr>
            <a:xfrm rot="10800000" flipV="1">
              <a:off x="3576911" y="2936927"/>
              <a:ext cx="976895" cy="174548"/>
            </a:xfrm>
            <a:prstGeom prst="line">
              <a:avLst/>
            </a:prstGeom>
            <a:ln w="38100"/>
          </p:spPr>
          <p:style>
            <a:lnRef idx="1">
              <a:schemeClr val="dk1"/>
            </a:lnRef>
            <a:fillRef idx="0">
              <a:schemeClr val="dk1"/>
            </a:fillRef>
            <a:effectRef idx="0">
              <a:schemeClr val="dk1"/>
            </a:effectRef>
            <a:fontRef idx="minor">
              <a:schemeClr val="tx1"/>
            </a:fontRef>
          </p:style>
        </p:cxnSp>
        <p:cxnSp>
          <p:nvCxnSpPr>
            <p:cNvPr id="48" name="直線接點 47"/>
            <p:cNvCxnSpPr>
              <a:stCxn id="30" idx="3"/>
              <a:endCxn id="18" idx="0"/>
            </p:cNvCxnSpPr>
            <p:nvPr/>
          </p:nvCxnSpPr>
          <p:spPr>
            <a:xfrm rot="5400000">
              <a:off x="7594046" y="4389132"/>
              <a:ext cx="791074" cy="343444"/>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直線接點 48"/>
            <p:cNvCxnSpPr>
              <a:stCxn id="18" idx="2"/>
              <a:endCxn id="26" idx="6"/>
            </p:cNvCxnSpPr>
            <p:nvPr/>
          </p:nvCxnSpPr>
          <p:spPr>
            <a:xfrm rot="10800000">
              <a:off x="6048331" y="5089624"/>
              <a:ext cx="1478674" cy="157624"/>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直線接點 49"/>
            <p:cNvCxnSpPr>
              <a:stCxn id="20" idx="2"/>
              <a:endCxn id="19" idx="6"/>
            </p:cNvCxnSpPr>
            <p:nvPr/>
          </p:nvCxnSpPr>
          <p:spPr>
            <a:xfrm rot="10800000" flipV="1">
              <a:off x="5587961" y="5693423"/>
              <a:ext cx="1228061" cy="265750"/>
            </a:xfrm>
            <a:prstGeom prst="line">
              <a:avLst/>
            </a:prstGeom>
            <a:ln w="38100"/>
          </p:spPr>
          <p:style>
            <a:lnRef idx="1">
              <a:schemeClr val="dk1"/>
            </a:lnRef>
            <a:fillRef idx="0">
              <a:schemeClr val="dk1"/>
            </a:fillRef>
            <a:effectRef idx="0">
              <a:schemeClr val="dk1"/>
            </a:effectRef>
            <a:fontRef idx="minor">
              <a:schemeClr val="tx1"/>
            </a:fontRef>
          </p:style>
        </p:cxnSp>
        <p:cxnSp>
          <p:nvCxnSpPr>
            <p:cNvPr id="51" name="直線接點 50"/>
            <p:cNvCxnSpPr>
              <a:stCxn id="18" idx="3"/>
              <a:endCxn id="20" idx="7"/>
            </p:cNvCxnSpPr>
            <p:nvPr/>
          </p:nvCxnSpPr>
          <p:spPr>
            <a:xfrm rot="5400000">
              <a:off x="7280734" y="5252133"/>
              <a:ext cx="130681" cy="532241"/>
            </a:xfrm>
            <a:prstGeom prst="line">
              <a:avLst/>
            </a:prstGeom>
            <a:ln w="38100"/>
          </p:spPr>
          <p:style>
            <a:lnRef idx="1">
              <a:schemeClr val="dk1"/>
            </a:lnRef>
            <a:fillRef idx="0">
              <a:schemeClr val="dk1"/>
            </a:fillRef>
            <a:effectRef idx="0">
              <a:schemeClr val="dk1"/>
            </a:effectRef>
            <a:fontRef idx="minor">
              <a:schemeClr val="tx1"/>
            </a:fontRef>
          </p:style>
        </p:cxnSp>
        <p:cxnSp>
          <p:nvCxnSpPr>
            <p:cNvPr id="52" name="直線接點 51"/>
            <p:cNvCxnSpPr>
              <a:stCxn id="12" idx="4"/>
              <a:endCxn id="17" idx="0"/>
            </p:cNvCxnSpPr>
            <p:nvPr/>
          </p:nvCxnSpPr>
          <p:spPr>
            <a:xfrm rot="5400000">
              <a:off x="2821251" y="3651960"/>
              <a:ext cx="779066" cy="215174"/>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直線接點 52"/>
            <p:cNvCxnSpPr>
              <a:stCxn id="25" idx="1"/>
              <a:endCxn id="17" idx="5"/>
            </p:cNvCxnSpPr>
            <p:nvPr/>
          </p:nvCxnSpPr>
          <p:spPr>
            <a:xfrm rot="16200000" flipV="1">
              <a:off x="3683351" y="4021302"/>
              <a:ext cx="82316" cy="977630"/>
            </a:xfrm>
            <a:prstGeom prst="line">
              <a:avLst/>
            </a:prstGeom>
            <a:ln w="38100"/>
          </p:spPr>
          <p:style>
            <a:lnRef idx="1">
              <a:schemeClr val="dk1"/>
            </a:lnRef>
            <a:fillRef idx="0">
              <a:schemeClr val="dk1"/>
            </a:fillRef>
            <a:effectRef idx="0">
              <a:schemeClr val="dk1"/>
            </a:effectRef>
            <a:fontRef idx="minor">
              <a:schemeClr val="tx1"/>
            </a:fontRef>
          </p:style>
        </p:cxnSp>
      </p:grpSp>
      <p:sp>
        <p:nvSpPr>
          <p:cNvPr id="54" name="文字方塊 53"/>
          <p:cNvSpPr txBox="1"/>
          <p:nvPr/>
        </p:nvSpPr>
        <p:spPr>
          <a:xfrm>
            <a:off x="827584" y="5877272"/>
            <a:ext cx="7416824" cy="461665"/>
          </a:xfrm>
          <a:prstGeom prst="rect">
            <a:avLst/>
          </a:prstGeom>
          <a:solidFill>
            <a:srgbClr val="FFFF00"/>
          </a:solidFill>
        </p:spPr>
        <p:txBody>
          <a:bodyPr wrap="square" rtlCol="0">
            <a:spAutoFit/>
          </a:bodyPr>
          <a:lstStyle/>
          <a:p>
            <a:r>
              <a:rPr lang="en-US" altLang="zh-TW" sz="2400" b="1" dirty="0" smtClean="0">
                <a:solidFill>
                  <a:schemeClr val="tx2">
                    <a:lumMod val="60000"/>
                    <a:lumOff val="40000"/>
                  </a:schemeClr>
                </a:solidFill>
              </a:rPr>
              <a:t>Distances among nodes become less meaningful</a:t>
            </a:r>
            <a:endParaRPr lang="zh-TW" altLang="en-US" sz="24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Optimization problem</a:t>
            </a:r>
            <a:endParaRPr lang="zh-TW" altLang="en-US" dirty="0" smtClean="0"/>
          </a:p>
          <a:p>
            <a:endParaRPr lang="zh-TW" altLang="en-US" dirty="0"/>
          </a:p>
        </p:txBody>
      </p:sp>
      <p:sp>
        <p:nvSpPr>
          <p:cNvPr id="3" name="標題 2"/>
          <p:cNvSpPr>
            <a:spLocks noGrp="1"/>
          </p:cNvSpPr>
          <p:nvPr>
            <p:ph type="title"/>
          </p:nvPr>
        </p:nvSpPr>
        <p:spPr/>
        <p:txBody>
          <a:bodyPr/>
          <a:lstStyle/>
          <a:p>
            <a:r>
              <a:rPr lang="en-US" altLang="zh-TW" dirty="0" smtClean="0"/>
              <a:t>Node placement</a:t>
            </a:r>
            <a:endParaRPr lang="zh-TW" altLang="en-US" dirty="0"/>
          </a:p>
        </p:txBody>
      </p:sp>
      <p:graphicFrame>
        <p:nvGraphicFramePr>
          <p:cNvPr id="5" name="Object 2"/>
          <p:cNvGraphicFramePr>
            <a:graphicFrameLocks noChangeAspect="1"/>
          </p:cNvGraphicFramePr>
          <p:nvPr/>
        </p:nvGraphicFramePr>
        <p:xfrm>
          <a:off x="1692275" y="2352675"/>
          <a:ext cx="6192838" cy="1279525"/>
        </p:xfrm>
        <a:graphic>
          <a:graphicData uri="http://schemas.openxmlformats.org/presentationml/2006/ole">
            <p:oleObj spid="_x0000_s34818" name="方程式" r:id="rId3" imgW="2336760" imgH="482400" progId="Equation.3">
              <p:embed/>
            </p:oleObj>
          </a:graphicData>
        </a:graphic>
      </p:graphicFrame>
      <p:sp>
        <p:nvSpPr>
          <p:cNvPr id="6" name="Text Box 7"/>
          <p:cNvSpPr txBox="1">
            <a:spLocks noChangeArrowheads="1"/>
          </p:cNvSpPr>
          <p:nvPr/>
        </p:nvSpPr>
        <p:spPr bwMode="auto">
          <a:xfrm>
            <a:off x="900113" y="4292600"/>
            <a:ext cx="7127875" cy="366713"/>
          </a:xfrm>
          <a:prstGeom prst="rect">
            <a:avLst/>
          </a:prstGeom>
          <a:noFill/>
          <a:ln w="9525">
            <a:noFill/>
            <a:miter lim="800000"/>
            <a:headEnd/>
            <a:tailEnd/>
          </a:ln>
          <a:effectLst/>
        </p:spPr>
        <p:txBody>
          <a:bodyPr>
            <a:spAutoFit/>
          </a:bodyPr>
          <a:lstStyle/>
          <a:p>
            <a:r>
              <a:rPr lang="en-US" altLang="zh-TW" i="1" dirty="0" err="1"/>
              <a:t>Quadratically</a:t>
            </a:r>
            <a:r>
              <a:rPr lang="en-US" altLang="zh-TW" i="1" dirty="0"/>
              <a:t> Constrained Quadratic Program </a:t>
            </a:r>
            <a:r>
              <a:rPr lang="en-US" altLang="zh-TW" i="1" dirty="0">
                <a:sym typeface="Wingdings" pitchFamily="2" charset="2"/>
              </a:rPr>
              <a:t> NP-hard problem</a:t>
            </a:r>
            <a:endParaRPr lang="en-US" altLang="zh-TW"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Radial Space Filling (RSF)</a:t>
            </a:r>
          </a:p>
          <a:p>
            <a:r>
              <a:rPr lang="en-US" altLang="zh-TW" dirty="0" err="1" smtClean="0"/>
              <a:t>Bullseye</a:t>
            </a:r>
            <a:r>
              <a:rPr lang="en-US" altLang="zh-TW" dirty="0" smtClean="0"/>
              <a:t> view</a:t>
            </a:r>
            <a:endParaRPr lang="zh-TW" altLang="en-US" dirty="0" smtClean="0"/>
          </a:p>
          <a:p>
            <a:endParaRPr lang="zh-TW" altLang="en-US" dirty="0"/>
          </a:p>
        </p:txBody>
      </p:sp>
      <p:sp>
        <p:nvSpPr>
          <p:cNvPr id="3" name="標題 2"/>
          <p:cNvSpPr>
            <a:spLocks noGrp="1"/>
          </p:cNvSpPr>
          <p:nvPr>
            <p:ph type="title"/>
          </p:nvPr>
        </p:nvSpPr>
        <p:spPr/>
        <p:txBody>
          <a:bodyPr/>
          <a:lstStyle/>
          <a:p>
            <a:r>
              <a:rPr lang="en-US" altLang="zh-TW" dirty="0" smtClean="0"/>
              <a:t>Node placement</a:t>
            </a:r>
            <a:endParaRPr lang="zh-TW" altLang="en-US" dirty="0"/>
          </a:p>
        </p:txBody>
      </p:sp>
      <p:grpSp>
        <p:nvGrpSpPr>
          <p:cNvPr id="5" name="群組 4"/>
          <p:cNvGrpSpPr/>
          <p:nvPr/>
        </p:nvGrpSpPr>
        <p:grpSpPr>
          <a:xfrm>
            <a:off x="4932040" y="2348880"/>
            <a:ext cx="3909642" cy="3861997"/>
            <a:chOff x="4860032" y="1700808"/>
            <a:chExt cx="3960440" cy="3912176"/>
          </a:xfrm>
        </p:grpSpPr>
        <p:pic>
          <p:nvPicPr>
            <p:cNvPr id="6" name="Picture 3"/>
            <p:cNvPicPr>
              <a:picLocks noChangeAspect="1" noChangeArrowheads="1"/>
            </p:cNvPicPr>
            <p:nvPr/>
          </p:nvPicPr>
          <p:blipFill>
            <a:blip r:embed="rId3" cstate="print"/>
            <a:srcRect/>
            <a:stretch>
              <a:fillRect/>
            </a:stretch>
          </p:blipFill>
          <p:spPr bwMode="auto">
            <a:xfrm>
              <a:off x="4932040" y="1700808"/>
              <a:ext cx="3783657" cy="3380282"/>
            </a:xfrm>
            <a:prstGeom prst="rect">
              <a:avLst/>
            </a:prstGeom>
            <a:noFill/>
            <a:ln w="9525">
              <a:noFill/>
              <a:miter lim="800000"/>
              <a:headEnd/>
              <a:tailEnd/>
            </a:ln>
          </p:spPr>
        </p:pic>
        <p:sp>
          <p:nvSpPr>
            <p:cNvPr id="7" name="文字方塊 6"/>
            <p:cNvSpPr txBox="1"/>
            <p:nvPr/>
          </p:nvSpPr>
          <p:spPr>
            <a:xfrm>
              <a:off x="4860032" y="5301208"/>
              <a:ext cx="3960440" cy="311776"/>
            </a:xfrm>
            <a:prstGeom prst="rect">
              <a:avLst/>
            </a:prstGeom>
            <a:noFill/>
          </p:spPr>
          <p:txBody>
            <a:bodyPr wrap="square" rtlCol="0">
              <a:spAutoFit/>
            </a:bodyPr>
            <a:lstStyle/>
            <a:p>
              <a:r>
                <a:rPr lang="en-US" altLang="zh-TW" sz="1400" b="1" dirty="0" smtClean="0"/>
                <a:t>[Cheng-Zen Yang and </a:t>
              </a:r>
              <a:r>
                <a:rPr lang="en-US" altLang="zh-TW" sz="1400" b="1" dirty="0" err="1" smtClean="0"/>
                <a:t>Chiun</a:t>
              </a:r>
              <a:r>
                <a:rPr lang="en-US" altLang="zh-TW" sz="1400" b="1" dirty="0" smtClean="0"/>
                <a:t>-How Kao 1999]</a:t>
              </a:r>
              <a:endParaRPr lang="zh-TW" altLang="en-US" sz="1400" b="1" dirty="0"/>
            </a:p>
          </p:txBody>
        </p:sp>
      </p:grpSp>
      <p:grpSp>
        <p:nvGrpSpPr>
          <p:cNvPr id="8" name="群組 7"/>
          <p:cNvGrpSpPr/>
          <p:nvPr/>
        </p:nvGrpSpPr>
        <p:grpSpPr>
          <a:xfrm>
            <a:off x="827584" y="2492896"/>
            <a:ext cx="3475346" cy="3692153"/>
            <a:chOff x="827584" y="2852936"/>
            <a:chExt cx="3475346" cy="3692153"/>
          </a:xfrm>
        </p:grpSpPr>
        <p:pic>
          <p:nvPicPr>
            <p:cNvPr id="9" name="Picture 5"/>
            <p:cNvPicPr>
              <a:picLocks noChangeAspect="1" noChangeArrowheads="1"/>
            </p:cNvPicPr>
            <p:nvPr/>
          </p:nvPicPr>
          <p:blipFill>
            <a:blip r:embed="rId4" cstate="print"/>
            <a:srcRect t="5400"/>
            <a:stretch>
              <a:fillRect/>
            </a:stretch>
          </p:blipFill>
          <p:spPr bwMode="auto">
            <a:xfrm>
              <a:off x="827584" y="2852936"/>
              <a:ext cx="3475346" cy="3384376"/>
            </a:xfrm>
            <a:prstGeom prst="rect">
              <a:avLst/>
            </a:prstGeom>
            <a:noFill/>
            <a:ln w="9525">
              <a:noFill/>
              <a:miter lim="800000"/>
              <a:headEnd/>
              <a:tailEnd/>
            </a:ln>
          </p:spPr>
        </p:pic>
        <p:sp>
          <p:nvSpPr>
            <p:cNvPr id="10" name="文字方塊 9"/>
            <p:cNvSpPr txBox="1"/>
            <p:nvPr/>
          </p:nvSpPr>
          <p:spPr>
            <a:xfrm>
              <a:off x="1763688" y="6237312"/>
              <a:ext cx="1872208" cy="307777"/>
            </a:xfrm>
            <a:prstGeom prst="rect">
              <a:avLst/>
            </a:prstGeom>
            <a:noFill/>
          </p:spPr>
          <p:txBody>
            <a:bodyPr wrap="square" rtlCol="0">
              <a:spAutoFit/>
            </a:bodyPr>
            <a:lstStyle/>
            <a:p>
              <a:r>
                <a:rPr lang="en-US" altLang="zh-TW" sz="1400" b="1" dirty="0" smtClean="0"/>
                <a:t>[Yang et al. 2002]</a:t>
              </a:r>
              <a:endParaRPr lang="zh-TW" altLang="en-US"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3" presetClass="emph" presetSubtype="2" fill="hold" nodeType="afterEffect">
                                  <p:stCondLst>
                                    <p:cond delay="0"/>
                                  </p:stCondLst>
                                  <p:childTnLst>
                                    <p:animClr clrSpc="rgb">
                                      <p:cBhvr override="childStyle">
                                        <p:cTn id="9" dur="500" fill="hold"/>
                                        <p:tgtEl>
                                          <p:spTgt spid="2">
                                            <p:txEl>
                                              <p:pRg st="0" end="0"/>
                                            </p:txEl>
                                          </p:spTgt>
                                        </p:tgtEl>
                                        <p:attrNameLst>
                                          <p:attrName>style.color</p:attrName>
                                        </p:attrNameLst>
                                      </p:cBhvr>
                                      <p:to>
                                        <a:srgbClr val="FF0F0F"/>
                                      </p:to>
                                    </p:animClr>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par>
                          <p:cTn id="16" fill="hold">
                            <p:stCondLst>
                              <p:cond delay="0"/>
                            </p:stCondLst>
                            <p:childTnLst>
                              <p:par>
                                <p:cTn id="17" presetID="3" presetClass="emph" presetSubtype="2" fill="hold" nodeType="afterEffect">
                                  <p:stCondLst>
                                    <p:cond delay="0"/>
                                  </p:stCondLst>
                                  <p:childTnLst>
                                    <p:animClr clrSpc="rgb">
                                      <p:cBhvr override="childStyle">
                                        <p:cTn id="18" dur="500" fill="hold"/>
                                        <p:tgtEl>
                                          <p:spTgt spid="2">
                                            <p:txEl>
                                              <p:pRg st="0" end="0"/>
                                            </p:txEl>
                                          </p:spTgt>
                                        </p:tgtEl>
                                        <p:attrNameLst>
                                          <p:attrName>style.color</p:attrName>
                                        </p:attrNameLst>
                                      </p:cBhvr>
                                      <p:to>
                                        <a:schemeClr val="tx1"/>
                                      </p:to>
                                    </p:animClr>
                                  </p:childTnLst>
                                </p:cTn>
                              </p:par>
                              <p:par>
                                <p:cTn id="19" presetID="3" presetClass="emph" presetSubtype="2" fill="hold" nodeType="withEffect">
                                  <p:stCondLst>
                                    <p:cond delay="0"/>
                                  </p:stCondLst>
                                  <p:childTnLst>
                                    <p:animClr clrSpc="rgb">
                                      <p:cBhvr override="childStyle">
                                        <p:cTn id="20" dur="500" fill="hold"/>
                                        <p:tgtEl>
                                          <p:spTgt spid="2">
                                            <p:txEl>
                                              <p:pRg st="1" end="1"/>
                                            </p:txEl>
                                          </p:spTgt>
                                        </p:tgtEl>
                                        <p:attrNameLst>
                                          <p:attrName>style.color</p:attrName>
                                        </p:attrNameLst>
                                      </p:cBhvr>
                                      <p:to>
                                        <a:srgbClr val="FF0F0F"/>
                                      </p:to>
                                    </p:animClr>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A simplified solution </a:t>
            </a:r>
          </a:p>
          <a:p>
            <a:pPr lvl="1"/>
            <a:r>
              <a:rPr lang="en-US" altLang="zh-TW" dirty="0" smtClean="0"/>
              <a:t>only concerning the relevance (distances) between the selected paper and any of the other papers.</a:t>
            </a:r>
          </a:p>
          <a:p>
            <a:endParaRPr lang="zh-TW" altLang="en-US" dirty="0"/>
          </a:p>
        </p:txBody>
      </p:sp>
      <p:sp>
        <p:nvSpPr>
          <p:cNvPr id="3" name="標題 2"/>
          <p:cNvSpPr>
            <a:spLocks noGrp="1"/>
          </p:cNvSpPr>
          <p:nvPr>
            <p:ph type="title"/>
          </p:nvPr>
        </p:nvSpPr>
        <p:spPr/>
        <p:txBody>
          <a:bodyPr/>
          <a:lstStyle/>
          <a:p>
            <a:r>
              <a:rPr lang="en-US" altLang="zh-TW" dirty="0" smtClean="0"/>
              <a:t>Node placement</a:t>
            </a: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8" name="Picture 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95736" y="1844824"/>
            <a:ext cx="5406795" cy="5201614"/>
          </a:xfrm>
          <a:prstGeom prst="rect">
            <a:avLst/>
          </a:prstGeom>
          <a:noFill/>
          <a:ln w="9525">
            <a:noFill/>
            <a:miter lim="800000"/>
            <a:headEnd/>
            <a:tailEnd/>
          </a:ln>
        </p:spPr>
      </p:pic>
      <p:pic>
        <p:nvPicPr>
          <p:cNvPr id="27657"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2161137"/>
            <a:ext cx="4536504" cy="4508223"/>
          </a:xfrm>
          <a:prstGeom prst="rect">
            <a:avLst/>
          </a:prstGeom>
          <a:noFill/>
          <a:ln w="9525">
            <a:noFill/>
            <a:miter lim="800000"/>
            <a:headEnd/>
            <a:tailEnd/>
          </a:ln>
        </p:spPr>
      </p:pic>
      <p:pic>
        <p:nvPicPr>
          <p:cNvPr id="27656" name="Picture 8"/>
          <p:cNvPicPr>
            <a:picLocks noChangeAspect="1" noChangeArrowheads="1"/>
          </p:cNvPicPr>
          <p:nvPr/>
        </p:nvPicPr>
        <p:blipFill>
          <a:blip r:embed="rId4" cstate="print"/>
          <a:srcRect/>
          <a:stretch>
            <a:fillRect/>
          </a:stretch>
        </p:blipFill>
        <p:spPr bwMode="auto">
          <a:xfrm>
            <a:off x="3106823" y="2667000"/>
            <a:ext cx="3611121" cy="3577161"/>
          </a:xfrm>
          <a:prstGeom prst="rect">
            <a:avLst/>
          </a:prstGeom>
          <a:noFill/>
          <a:ln w="9525">
            <a:noFill/>
            <a:miter lim="800000"/>
            <a:headEnd/>
            <a:tailEnd/>
          </a:ln>
        </p:spPr>
      </p:pic>
      <p:pic>
        <p:nvPicPr>
          <p:cNvPr id="27655" name="Picture 7"/>
          <p:cNvPicPr>
            <a:picLocks noChangeAspect="1" noChangeArrowheads="1"/>
          </p:cNvPicPr>
          <p:nvPr/>
        </p:nvPicPr>
        <p:blipFill>
          <a:blip r:embed="rId5" cstate="print"/>
          <a:srcRect/>
          <a:stretch>
            <a:fillRect/>
          </a:stretch>
        </p:blipFill>
        <p:spPr bwMode="auto">
          <a:xfrm>
            <a:off x="3275856" y="2708920"/>
            <a:ext cx="3384376" cy="3417995"/>
          </a:xfrm>
          <a:prstGeom prst="rect">
            <a:avLst/>
          </a:prstGeom>
          <a:noFill/>
          <a:ln w="9525">
            <a:noFill/>
            <a:miter lim="800000"/>
            <a:headEnd/>
            <a:tailEnd/>
          </a:ln>
        </p:spPr>
      </p:pic>
      <p:pic>
        <p:nvPicPr>
          <p:cNvPr id="27654" name="Picture 6"/>
          <p:cNvPicPr>
            <a:picLocks noChangeAspect="1" noChangeArrowheads="1"/>
          </p:cNvPicPr>
          <p:nvPr/>
        </p:nvPicPr>
        <p:blipFill>
          <a:blip r:embed="rId6" cstate="print"/>
          <a:srcRect/>
          <a:stretch>
            <a:fillRect/>
          </a:stretch>
        </p:blipFill>
        <p:spPr bwMode="auto">
          <a:xfrm>
            <a:off x="3635896" y="3068960"/>
            <a:ext cx="2613385" cy="2664296"/>
          </a:xfrm>
          <a:prstGeom prst="rect">
            <a:avLst/>
          </a:prstGeom>
          <a:noFill/>
          <a:ln w="9525">
            <a:noFill/>
            <a:miter lim="800000"/>
            <a:headEnd/>
            <a:tailEnd/>
          </a:ln>
        </p:spPr>
      </p:pic>
      <p:pic>
        <p:nvPicPr>
          <p:cNvPr id="27653" name="Picture 5"/>
          <p:cNvPicPr>
            <a:picLocks noChangeAspect="1" noChangeArrowheads="1"/>
          </p:cNvPicPr>
          <p:nvPr/>
        </p:nvPicPr>
        <p:blipFill>
          <a:blip r:embed="rId7" cstate="print"/>
          <a:srcRect/>
          <a:stretch>
            <a:fillRect/>
          </a:stretch>
        </p:blipFill>
        <p:spPr bwMode="auto">
          <a:xfrm>
            <a:off x="3707904" y="3140968"/>
            <a:ext cx="2520280" cy="2502860"/>
          </a:xfrm>
          <a:prstGeom prst="rect">
            <a:avLst/>
          </a:prstGeom>
          <a:noFill/>
          <a:ln w="9525">
            <a:noFill/>
            <a:miter lim="800000"/>
            <a:headEnd/>
            <a:tailEnd/>
          </a:ln>
        </p:spPr>
      </p:pic>
      <p:pic>
        <p:nvPicPr>
          <p:cNvPr id="27652" name="Picture 4"/>
          <p:cNvPicPr>
            <a:picLocks noChangeAspect="1" noChangeArrowheads="1"/>
          </p:cNvPicPr>
          <p:nvPr/>
        </p:nvPicPr>
        <p:blipFill>
          <a:blip r:embed="rId8" cstate="print"/>
          <a:srcRect/>
          <a:stretch>
            <a:fillRect/>
          </a:stretch>
        </p:blipFill>
        <p:spPr bwMode="auto">
          <a:xfrm>
            <a:off x="4211960" y="3717032"/>
            <a:ext cx="1368152" cy="1384248"/>
          </a:xfrm>
          <a:prstGeom prst="rect">
            <a:avLst/>
          </a:prstGeom>
          <a:noFill/>
          <a:ln w="9525">
            <a:noFill/>
            <a:miter lim="800000"/>
            <a:headEnd/>
            <a:tailEnd/>
          </a:ln>
        </p:spPr>
      </p:pic>
      <p:pic>
        <p:nvPicPr>
          <p:cNvPr id="27651" name="Picture 3"/>
          <p:cNvPicPr>
            <a:picLocks noChangeAspect="1" noChangeArrowheads="1"/>
          </p:cNvPicPr>
          <p:nvPr/>
        </p:nvPicPr>
        <p:blipFill>
          <a:blip r:embed="rId9" cstate="print"/>
          <a:srcRect/>
          <a:stretch>
            <a:fillRect/>
          </a:stretch>
        </p:blipFill>
        <p:spPr bwMode="auto">
          <a:xfrm>
            <a:off x="4139952" y="3645024"/>
            <a:ext cx="1441272" cy="1463880"/>
          </a:xfrm>
          <a:prstGeom prst="rect">
            <a:avLst/>
          </a:prstGeom>
          <a:noFill/>
          <a:ln w="9525">
            <a:noFill/>
            <a:miter lim="800000"/>
            <a:headEnd/>
            <a:tailEnd/>
          </a:ln>
        </p:spPr>
      </p:pic>
      <p:pic>
        <p:nvPicPr>
          <p:cNvPr id="27650" name="Picture 2"/>
          <p:cNvPicPr>
            <a:picLocks noChangeAspect="1" noChangeArrowheads="1"/>
          </p:cNvPicPr>
          <p:nvPr/>
        </p:nvPicPr>
        <p:blipFill>
          <a:blip r:embed="rId10" cstate="print"/>
          <a:srcRect/>
          <a:stretch>
            <a:fillRect/>
          </a:stretch>
        </p:blipFill>
        <p:spPr bwMode="auto">
          <a:xfrm>
            <a:off x="4355976" y="3861048"/>
            <a:ext cx="1124618" cy="1141487"/>
          </a:xfrm>
          <a:prstGeom prst="rect">
            <a:avLst/>
          </a:prstGeom>
          <a:noFill/>
          <a:ln w="9525">
            <a:noFill/>
            <a:miter lim="800000"/>
            <a:headEnd/>
            <a:tailEnd/>
          </a:ln>
        </p:spPr>
      </p:pic>
      <p:pic>
        <p:nvPicPr>
          <p:cNvPr id="5" name="Picture 3"/>
          <p:cNvPicPr>
            <a:picLocks noChangeAspect="1" noChangeArrowheads="1"/>
          </p:cNvPicPr>
          <p:nvPr/>
        </p:nvPicPr>
        <p:blipFill>
          <a:blip r:embed="rId11" cstate="print"/>
          <a:srcRect/>
          <a:stretch>
            <a:fillRect/>
          </a:stretch>
        </p:blipFill>
        <p:spPr bwMode="auto">
          <a:xfrm>
            <a:off x="4355976" y="3861048"/>
            <a:ext cx="1080120" cy="1108544"/>
          </a:xfrm>
          <a:prstGeom prst="rect">
            <a:avLst/>
          </a:prstGeom>
          <a:noFill/>
          <a:ln w="9525">
            <a:noFill/>
            <a:miter lim="800000"/>
            <a:headEnd/>
            <a:tailEnd/>
          </a:ln>
        </p:spPr>
      </p:pic>
      <p:grpSp>
        <p:nvGrpSpPr>
          <p:cNvPr id="2" name="群組 7"/>
          <p:cNvGrpSpPr/>
          <p:nvPr/>
        </p:nvGrpSpPr>
        <p:grpSpPr>
          <a:xfrm>
            <a:off x="4644008" y="4149080"/>
            <a:ext cx="504056" cy="504056"/>
            <a:chOff x="4414597" y="3165241"/>
            <a:chExt cx="504056" cy="504056"/>
          </a:xfrm>
        </p:grpSpPr>
        <p:sp>
          <p:nvSpPr>
            <p:cNvPr id="6" name="橢圓 5"/>
            <p:cNvSpPr/>
            <p:nvPr/>
          </p:nvSpPr>
          <p:spPr>
            <a:xfrm>
              <a:off x="4414597" y="3165241"/>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chemeClr val="tx1"/>
                  </a:solidFill>
                </a:ln>
              </a:endParaRPr>
            </a:p>
          </p:txBody>
        </p:sp>
        <p:sp>
          <p:nvSpPr>
            <p:cNvPr id="7" name="文字方塊 6"/>
            <p:cNvSpPr txBox="1"/>
            <p:nvPr/>
          </p:nvSpPr>
          <p:spPr>
            <a:xfrm>
              <a:off x="4451446" y="3178629"/>
              <a:ext cx="432048" cy="384721"/>
            </a:xfrm>
            <a:prstGeom prst="rect">
              <a:avLst/>
            </a:prstGeom>
            <a:noFill/>
          </p:spPr>
          <p:txBody>
            <a:bodyPr wrap="square" rtlCol="0">
              <a:spAutoFit/>
            </a:bodyPr>
            <a:lstStyle/>
            <a:p>
              <a:r>
                <a:rPr lang="en-US" altLang="zh-TW" sz="1900" b="1" i="1" dirty="0" err="1" smtClean="0"/>
                <a:t>p</a:t>
              </a:r>
              <a:r>
                <a:rPr lang="en-US" altLang="zh-TW" sz="1900" b="1" i="1" baseline="-25000" dirty="0" err="1" smtClean="0"/>
                <a:t>s</a:t>
              </a:r>
              <a:endParaRPr lang="zh-TW" altLang="en-US" sz="1900" b="1" i="1" dirty="0"/>
            </a:p>
          </p:txBody>
        </p:sp>
      </p:grpSp>
      <p:graphicFrame>
        <p:nvGraphicFramePr>
          <p:cNvPr id="11" name="表格 10"/>
          <p:cNvGraphicFramePr>
            <a:graphicFrameLocks noGrp="1"/>
          </p:cNvGraphicFramePr>
          <p:nvPr/>
        </p:nvGraphicFramePr>
        <p:xfrm>
          <a:off x="179512" y="188640"/>
          <a:ext cx="8712968" cy="1671879"/>
        </p:xfrm>
        <a:graphic>
          <a:graphicData uri="http://schemas.openxmlformats.org/drawingml/2006/table">
            <a:tbl>
              <a:tblPr firstRow="1" bandRow="1">
                <a:tableStyleId>{5C22544A-7EE6-4342-B048-85BDC9FD1C3A}</a:tableStyleId>
              </a:tblPr>
              <a:tblGrid>
                <a:gridCol w="1152128"/>
                <a:gridCol w="504056"/>
                <a:gridCol w="504056"/>
                <a:gridCol w="504056"/>
                <a:gridCol w="504056"/>
                <a:gridCol w="504056"/>
                <a:gridCol w="504056"/>
                <a:gridCol w="504056"/>
                <a:gridCol w="504056"/>
                <a:gridCol w="504056"/>
                <a:gridCol w="504056"/>
                <a:gridCol w="504056"/>
                <a:gridCol w="504056"/>
                <a:gridCol w="504056"/>
                <a:gridCol w="504056"/>
                <a:gridCol w="504056"/>
              </a:tblGrid>
              <a:tr h="725064">
                <a:tc>
                  <a:txBody>
                    <a:bodyPr/>
                    <a:lstStyle/>
                    <a:p>
                      <a:r>
                        <a:rPr lang="en-US" altLang="zh-TW" sz="1200" dirty="0" smtClean="0"/>
                        <a:t>Sorted sequence</a:t>
                      </a:r>
                      <a:endParaRPr lang="zh-TW" altLang="en-US" sz="1200" dirty="0"/>
                    </a:p>
                  </a:txBody>
                  <a:tcPr/>
                </a:tc>
                <a:tc>
                  <a:txBody>
                    <a:bodyPr/>
                    <a:lstStyle/>
                    <a:p>
                      <a:r>
                        <a:rPr lang="en-US" altLang="zh-TW" sz="1200" dirty="0" smtClean="0"/>
                        <a:t>1</a:t>
                      </a:r>
                      <a:endParaRPr lang="zh-TW" altLang="en-US" sz="1200" dirty="0"/>
                    </a:p>
                  </a:txBody>
                  <a:tcPr/>
                </a:tc>
                <a:tc>
                  <a:txBody>
                    <a:bodyPr/>
                    <a:lstStyle/>
                    <a:p>
                      <a:r>
                        <a:rPr lang="en-US" altLang="zh-TW" sz="1200" dirty="0" smtClean="0"/>
                        <a:t>2</a:t>
                      </a:r>
                      <a:endParaRPr lang="zh-TW" altLang="en-US" sz="1200" dirty="0"/>
                    </a:p>
                  </a:txBody>
                  <a:tcPr/>
                </a:tc>
                <a:tc>
                  <a:txBody>
                    <a:bodyPr/>
                    <a:lstStyle/>
                    <a:p>
                      <a:r>
                        <a:rPr lang="en-US" altLang="zh-TW" sz="1200" dirty="0" smtClean="0"/>
                        <a:t>3</a:t>
                      </a:r>
                      <a:endParaRPr lang="zh-TW" altLang="en-US" sz="1200" dirty="0"/>
                    </a:p>
                  </a:txBody>
                  <a:tcPr/>
                </a:tc>
                <a:tc>
                  <a:txBody>
                    <a:bodyPr/>
                    <a:lstStyle/>
                    <a:p>
                      <a:r>
                        <a:rPr lang="en-US" altLang="zh-TW" sz="1200" dirty="0" smtClean="0"/>
                        <a:t>4</a:t>
                      </a:r>
                      <a:endParaRPr lang="zh-TW" altLang="en-US" sz="1200" dirty="0"/>
                    </a:p>
                  </a:txBody>
                  <a:tcPr/>
                </a:tc>
                <a:tc>
                  <a:txBody>
                    <a:bodyPr/>
                    <a:lstStyle/>
                    <a:p>
                      <a:r>
                        <a:rPr lang="en-US" altLang="zh-TW" sz="1200" dirty="0" smtClean="0"/>
                        <a:t>5</a:t>
                      </a:r>
                      <a:endParaRPr lang="zh-TW" altLang="en-US" sz="1200" dirty="0"/>
                    </a:p>
                  </a:txBody>
                  <a:tcPr/>
                </a:tc>
                <a:tc>
                  <a:txBody>
                    <a:bodyPr/>
                    <a:lstStyle/>
                    <a:p>
                      <a:r>
                        <a:rPr lang="en-US" altLang="zh-TW" sz="1200" dirty="0" smtClean="0"/>
                        <a:t>6</a:t>
                      </a:r>
                      <a:endParaRPr lang="zh-TW" altLang="en-US" sz="1200" dirty="0"/>
                    </a:p>
                  </a:txBody>
                  <a:tcPr/>
                </a:tc>
                <a:tc>
                  <a:txBody>
                    <a:bodyPr/>
                    <a:lstStyle/>
                    <a:p>
                      <a:r>
                        <a:rPr lang="en-US" altLang="zh-TW" sz="1200" dirty="0" smtClean="0"/>
                        <a:t>7</a:t>
                      </a:r>
                      <a:endParaRPr lang="zh-TW" altLang="en-US" sz="1200" dirty="0"/>
                    </a:p>
                  </a:txBody>
                  <a:tcPr/>
                </a:tc>
                <a:tc>
                  <a:txBody>
                    <a:bodyPr/>
                    <a:lstStyle/>
                    <a:p>
                      <a:r>
                        <a:rPr lang="en-US" altLang="zh-TW" sz="1200" dirty="0" smtClean="0"/>
                        <a:t>8</a:t>
                      </a:r>
                      <a:endParaRPr lang="zh-TW" altLang="en-US" sz="1200" dirty="0"/>
                    </a:p>
                  </a:txBody>
                  <a:tcPr/>
                </a:tc>
                <a:tc>
                  <a:txBody>
                    <a:bodyPr/>
                    <a:lstStyle/>
                    <a:p>
                      <a:r>
                        <a:rPr lang="en-US" altLang="zh-TW" sz="1200" dirty="0" smtClean="0"/>
                        <a:t>9</a:t>
                      </a:r>
                      <a:endParaRPr lang="zh-TW" altLang="en-US" sz="1200" dirty="0"/>
                    </a:p>
                  </a:txBody>
                  <a:tcPr/>
                </a:tc>
                <a:tc>
                  <a:txBody>
                    <a:bodyPr/>
                    <a:lstStyle/>
                    <a:p>
                      <a:r>
                        <a:rPr lang="en-US" altLang="zh-TW" sz="1200" dirty="0" smtClean="0"/>
                        <a:t>10</a:t>
                      </a:r>
                      <a:endParaRPr lang="zh-TW" altLang="en-US" sz="1200" dirty="0"/>
                    </a:p>
                  </a:txBody>
                  <a:tcPr/>
                </a:tc>
                <a:tc>
                  <a:txBody>
                    <a:bodyPr/>
                    <a:lstStyle/>
                    <a:p>
                      <a:r>
                        <a:rPr lang="en-US" altLang="zh-TW" sz="1200" dirty="0" smtClean="0"/>
                        <a:t>11</a:t>
                      </a:r>
                      <a:endParaRPr lang="zh-TW" altLang="en-US" sz="1200" dirty="0"/>
                    </a:p>
                  </a:txBody>
                  <a:tcPr/>
                </a:tc>
                <a:tc>
                  <a:txBody>
                    <a:bodyPr/>
                    <a:lstStyle/>
                    <a:p>
                      <a:r>
                        <a:rPr lang="en-US" altLang="zh-TW" sz="1200" dirty="0" smtClean="0"/>
                        <a:t>12</a:t>
                      </a:r>
                      <a:endParaRPr lang="zh-TW" altLang="en-US" sz="1200" dirty="0"/>
                    </a:p>
                  </a:txBody>
                  <a:tcPr/>
                </a:tc>
                <a:tc>
                  <a:txBody>
                    <a:bodyPr/>
                    <a:lstStyle/>
                    <a:p>
                      <a:r>
                        <a:rPr lang="en-US" altLang="zh-TW" sz="1200" dirty="0" smtClean="0"/>
                        <a:t>13</a:t>
                      </a:r>
                      <a:endParaRPr lang="zh-TW" altLang="en-US" sz="1200" dirty="0"/>
                    </a:p>
                  </a:txBody>
                  <a:tcPr/>
                </a:tc>
                <a:tc>
                  <a:txBody>
                    <a:bodyPr/>
                    <a:lstStyle/>
                    <a:p>
                      <a:r>
                        <a:rPr lang="en-US" altLang="zh-TW" sz="1200" dirty="0" smtClean="0"/>
                        <a:t>14</a:t>
                      </a:r>
                      <a:endParaRPr lang="zh-TW" altLang="en-US" sz="1200" dirty="0"/>
                    </a:p>
                  </a:txBody>
                  <a:tcPr/>
                </a:tc>
                <a:tc>
                  <a:txBody>
                    <a:bodyPr/>
                    <a:lstStyle/>
                    <a:p>
                      <a:r>
                        <a:rPr lang="en-US" altLang="zh-TW" sz="1200" dirty="0" smtClean="0"/>
                        <a:t>15</a:t>
                      </a:r>
                      <a:endParaRPr lang="zh-TW" altLang="en-US" sz="1200" dirty="0"/>
                    </a:p>
                  </a:txBody>
                  <a:tcPr/>
                </a:tc>
              </a:tr>
              <a:tr h="355056">
                <a:tc>
                  <a:txBody>
                    <a:bodyPr/>
                    <a:lstStyle/>
                    <a:p>
                      <a:r>
                        <a:rPr lang="en-US" altLang="zh-TW" sz="1200" dirty="0" smtClean="0"/>
                        <a:t>relevance</a:t>
                      </a:r>
                      <a:endParaRPr lang="zh-TW" altLang="en-US" sz="1200" dirty="0"/>
                    </a:p>
                  </a:txBody>
                  <a:tcPr/>
                </a:tc>
                <a:tc>
                  <a:txBody>
                    <a:bodyPr/>
                    <a:lstStyle/>
                    <a:p>
                      <a:r>
                        <a:rPr lang="en-US" altLang="zh-TW" sz="1200" dirty="0" smtClean="0"/>
                        <a:t>0.45</a:t>
                      </a:r>
                      <a:endParaRPr lang="zh-TW" altLang="en-US" sz="1200" dirty="0"/>
                    </a:p>
                  </a:txBody>
                  <a:tcPr/>
                </a:tc>
                <a:tc>
                  <a:txBody>
                    <a:bodyPr/>
                    <a:lstStyle/>
                    <a:p>
                      <a:r>
                        <a:rPr lang="en-US" altLang="zh-TW" sz="1200" dirty="0" smtClean="0"/>
                        <a:t>0.63</a:t>
                      </a:r>
                      <a:endParaRPr lang="zh-TW" altLang="en-US" sz="1200" dirty="0"/>
                    </a:p>
                  </a:txBody>
                  <a:tcPr/>
                </a:tc>
                <a:tc>
                  <a:txBody>
                    <a:bodyPr/>
                    <a:lstStyle/>
                    <a:p>
                      <a:r>
                        <a:rPr lang="en-US" altLang="zh-TW" sz="1200" dirty="0" smtClean="0"/>
                        <a:t>0.66</a:t>
                      </a:r>
                      <a:endParaRPr lang="zh-TW" altLang="en-US" sz="1200" dirty="0"/>
                    </a:p>
                  </a:txBody>
                  <a:tcPr/>
                </a:tc>
                <a:tc>
                  <a:txBody>
                    <a:bodyPr/>
                    <a:lstStyle/>
                    <a:p>
                      <a:r>
                        <a:rPr lang="en-US" altLang="zh-TW" sz="1200" dirty="0" smtClean="0"/>
                        <a:t>0.81</a:t>
                      </a:r>
                      <a:endParaRPr lang="zh-TW" altLang="en-US" sz="1200" dirty="0"/>
                    </a:p>
                  </a:txBody>
                  <a:tcPr/>
                </a:tc>
                <a:tc>
                  <a:txBody>
                    <a:bodyPr/>
                    <a:lstStyle/>
                    <a:p>
                      <a:r>
                        <a:rPr lang="en-US" altLang="zh-TW" sz="1200" dirty="0" smtClean="0"/>
                        <a:t>0.81</a:t>
                      </a:r>
                      <a:endParaRPr lang="zh-TW" altLang="en-US" sz="1200" dirty="0"/>
                    </a:p>
                  </a:txBody>
                  <a:tcPr/>
                </a:tc>
                <a:tc>
                  <a:txBody>
                    <a:bodyPr/>
                    <a:lstStyle/>
                    <a:p>
                      <a:r>
                        <a:rPr lang="en-US" altLang="zh-TW" sz="1200" dirty="0" smtClean="0"/>
                        <a:t>0.84</a:t>
                      </a:r>
                      <a:endParaRPr lang="zh-TW" altLang="en-US" sz="1200" dirty="0"/>
                    </a:p>
                  </a:txBody>
                  <a:tcPr/>
                </a:tc>
                <a:tc>
                  <a:txBody>
                    <a:bodyPr/>
                    <a:lstStyle/>
                    <a:p>
                      <a:r>
                        <a:rPr lang="en-US" altLang="zh-TW" sz="1200" dirty="0" smtClean="0"/>
                        <a:t>0.87</a:t>
                      </a:r>
                      <a:endParaRPr lang="zh-TW" altLang="en-US" sz="1200" dirty="0"/>
                    </a:p>
                  </a:txBody>
                  <a:tcPr/>
                </a:tc>
                <a:tc>
                  <a:txBody>
                    <a:bodyPr/>
                    <a:lstStyle/>
                    <a:p>
                      <a:r>
                        <a:rPr lang="en-US" altLang="zh-TW" sz="1200" dirty="0" smtClean="0"/>
                        <a:t>0.91</a:t>
                      </a:r>
                      <a:endParaRPr lang="zh-TW" altLang="en-US" sz="1200" dirty="0"/>
                    </a:p>
                  </a:txBody>
                  <a:tcPr/>
                </a:tc>
                <a:tc>
                  <a:txBody>
                    <a:bodyPr/>
                    <a:lstStyle/>
                    <a:p>
                      <a:r>
                        <a:rPr lang="en-US" altLang="zh-TW" sz="1200" dirty="0" smtClean="0"/>
                        <a:t>0.91</a:t>
                      </a:r>
                      <a:endParaRPr lang="zh-TW" altLang="en-US" sz="1200" dirty="0"/>
                    </a:p>
                  </a:txBody>
                  <a:tcPr/>
                </a:tc>
                <a:tc>
                  <a:txBody>
                    <a:bodyPr/>
                    <a:lstStyle/>
                    <a:p>
                      <a:r>
                        <a:rPr lang="en-US" altLang="zh-TW" sz="1200" dirty="0" smtClean="0"/>
                        <a:t>0.93</a:t>
                      </a:r>
                      <a:endParaRPr lang="zh-TW" altLang="en-US" sz="1200" dirty="0"/>
                    </a:p>
                  </a:txBody>
                  <a:tcPr/>
                </a:tc>
                <a:tc>
                  <a:txBody>
                    <a:bodyPr/>
                    <a:lstStyle/>
                    <a:p>
                      <a:r>
                        <a:rPr lang="en-US" altLang="zh-TW" sz="1200" dirty="0" smtClean="0"/>
                        <a:t>1</a:t>
                      </a:r>
                      <a:endParaRPr lang="zh-TW" altLang="en-US" sz="1200" dirty="0"/>
                    </a:p>
                  </a:txBody>
                  <a:tcPr/>
                </a:tc>
                <a:tc>
                  <a:txBody>
                    <a:bodyPr/>
                    <a:lstStyle/>
                    <a:p>
                      <a:r>
                        <a:rPr lang="en-US" altLang="zh-TW" sz="1200" dirty="0" smtClean="0"/>
                        <a:t>1</a:t>
                      </a:r>
                      <a:endParaRPr lang="zh-TW" altLang="en-US" sz="1200" dirty="0"/>
                    </a:p>
                  </a:txBody>
                  <a:tcPr/>
                </a:tc>
                <a:tc>
                  <a:txBody>
                    <a:bodyPr/>
                    <a:lstStyle/>
                    <a:p>
                      <a:r>
                        <a:rPr lang="en-US" altLang="zh-TW" sz="1200" dirty="0" smtClean="0"/>
                        <a:t>1</a:t>
                      </a:r>
                    </a:p>
                  </a:txBody>
                  <a:tcPr/>
                </a:tc>
                <a:tc>
                  <a:txBody>
                    <a:bodyPr/>
                    <a:lstStyle/>
                    <a:p>
                      <a:r>
                        <a:rPr lang="en-US" altLang="zh-TW" sz="1200" dirty="0" smtClean="0"/>
                        <a:t>1</a:t>
                      </a:r>
                      <a:endParaRPr lang="zh-TW" altLang="en-US" sz="1200" dirty="0"/>
                    </a:p>
                  </a:txBody>
                  <a:tcPr/>
                </a:tc>
                <a:tc>
                  <a:txBody>
                    <a:bodyPr/>
                    <a:lstStyle/>
                    <a:p>
                      <a:r>
                        <a:rPr lang="en-US" altLang="zh-TW" sz="1200" dirty="0" smtClean="0"/>
                        <a:t>1</a:t>
                      </a:r>
                      <a:endParaRPr lang="zh-TW" altLang="en-US" sz="1200" dirty="0"/>
                    </a:p>
                  </a:txBody>
                  <a:tcPr/>
                </a:tc>
              </a:tr>
              <a:tr h="591759">
                <a:tc>
                  <a:txBody>
                    <a:bodyPr/>
                    <a:lstStyle/>
                    <a:p>
                      <a:endParaRPr lang="zh-TW" altLang="en-US" sz="1200" dirty="0"/>
                    </a:p>
                  </a:txBody>
                  <a:tcPr/>
                </a:tc>
                <a:tc>
                  <a:txBody>
                    <a:bodyPr/>
                    <a:lstStyle/>
                    <a:p>
                      <a:endParaRPr lang="zh-TW" altLang="en-US" sz="1200" dirty="0"/>
                    </a:p>
                  </a:txBody>
                  <a:tcPr/>
                </a:tc>
                <a:tc>
                  <a:txBody>
                    <a:bodyPr/>
                    <a:lstStyle/>
                    <a:p>
                      <a:endParaRPr lang="zh-TW" altLang="en-US" sz="1200"/>
                    </a:p>
                  </a:txBody>
                  <a:tcPr/>
                </a:tc>
                <a:tc>
                  <a:txBody>
                    <a:bodyPr/>
                    <a:lstStyle/>
                    <a:p>
                      <a:endParaRPr lang="zh-TW" altLang="en-US" sz="1200" dirty="0"/>
                    </a:p>
                  </a:txBody>
                  <a:tcPr/>
                </a:tc>
                <a:tc>
                  <a:txBody>
                    <a:bodyPr/>
                    <a:lstStyle/>
                    <a:p>
                      <a:endParaRPr lang="zh-TW" altLang="en-US" sz="1200"/>
                    </a:p>
                  </a:txBody>
                  <a:tcPr/>
                </a:tc>
                <a:tc>
                  <a:txBody>
                    <a:bodyPr/>
                    <a:lstStyle/>
                    <a:p>
                      <a:endParaRPr lang="zh-TW" altLang="en-US" sz="1200" dirty="0"/>
                    </a:p>
                  </a:txBody>
                  <a:tcPr/>
                </a:tc>
                <a:tc>
                  <a:txBody>
                    <a:bodyPr/>
                    <a:lstStyle/>
                    <a:p>
                      <a:endParaRPr lang="zh-TW" altLang="en-US" sz="1200" dirty="0"/>
                    </a:p>
                  </a:txBody>
                  <a:tcPr/>
                </a:tc>
                <a:tc>
                  <a:txBody>
                    <a:bodyPr/>
                    <a:lstStyle/>
                    <a:p>
                      <a:endParaRPr lang="zh-TW" altLang="en-US" sz="1200" dirty="0"/>
                    </a:p>
                  </a:txBody>
                  <a:tcPr/>
                </a:tc>
                <a:tc>
                  <a:txBody>
                    <a:bodyPr/>
                    <a:lstStyle/>
                    <a:p>
                      <a:endParaRPr lang="zh-TW" altLang="en-US" sz="1200" dirty="0"/>
                    </a:p>
                  </a:txBody>
                  <a:tcPr/>
                </a:tc>
                <a:tc>
                  <a:txBody>
                    <a:bodyPr/>
                    <a:lstStyle/>
                    <a:p>
                      <a:endParaRPr lang="zh-TW" altLang="en-US" sz="1200" dirty="0"/>
                    </a:p>
                  </a:txBody>
                  <a:tcPr/>
                </a:tc>
                <a:tc>
                  <a:txBody>
                    <a:bodyPr/>
                    <a:lstStyle/>
                    <a:p>
                      <a:endParaRPr lang="zh-TW" altLang="en-US" sz="1200" dirty="0"/>
                    </a:p>
                  </a:txBody>
                  <a:tcPr/>
                </a:tc>
                <a:tc>
                  <a:txBody>
                    <a:bodyPr/>
                    <a:lstStyle/>
                    <a:p>
                      <a:endParaRPr lang="zh-TW" altLang="en-US" sz="1200" dirty="0"/>
                    </a:p>
                  </a:txBody>
                  <a:tcPr/>
                </a:tc>
                <a:tc>
                  <a:txBody>
                    <a:bodyPr/>
                    <a:lstStyle/>
                    <a:p>
                      <a:endParaRPr lang="zh-TW" altLang="en-US" sz="1200" dirty="0"/>
                    </a:p>
                  </a:txBody>
                  <a:tcPr/>
                </a:tc>
                <a:tc>
                  <a:txBody>
                    <a:bodyPr/>
                    <a:lstStyle/>
                    <a:p>
                      <a:endParaRPr lang="zh-TW" altLang="en-US" sz="1200" dirty="0"/>
                    </a:p>
                  </a:txBody>
                  <a:tcPr/>
                </a:tc>
                <a:tc>
                  <a:txBody>
                    <a:bodyPr/>
                    <a:lstStyle/>
                    <a:p>
                      <a:endParaRPr lang="zh-TW" altLang="en-US" sz="1200" dirty="0"/>
                    </a:p>
                  </a:txBody>
                  <a:tcPr/>
                </a:tc>
                <a:tc>
                  <a:txBody>
                    <a:bodyPr/>
                    <a:lstStyle/>
                    <a:p>
                      <a:endParaRPr lang="zh-TW" altLang="en-US" sz="1200" dirty="0"/>
                    </a:p>
                  </a:txBody>
                  <a:tcPr/>
                </a:tc>
              </a:tr>
            </a:tbl>
          </a:graphicData>
        </a:graphic>
      </p:graphicFrame>
      <p:sp>
        <p:nvSpPr>
          <p:cNvPr id="12" name="橢圓 11"/>
          <p:cNvSpPr/>
          <p:nvPr/>
        </p:nvSpPr>
        <p:spPr>
          <a:xfrm>
            <a:off x="1475656" y="155679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3419872" y="1412776"/>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4427984" y="1484784"/>
            <a:ext cx="360040"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940152" y="1484784"/>
            <a:ext cx="360040"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5436096" y="1484784"/>
            <a:ext cx="360040"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7452320" y="1484784"/>
            <a:ext cx="360040"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1907704" y="1484784"/>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2483768" y="1556792"/>
            <a:ext cx="288032" cy="2880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2915816" y="1412776"/>
            <a:ext cx="432048" cy="4320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3923928" y="1484784"/>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6444208" y="1412776"/>
            <a:ext cx="432048" cy="4320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4860032" y="1340768"/>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7956376" y="1556792"/>
            <a:ext cx="288032" cy="2880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6948264" y="1484784"/>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8460432" y="1556792"/>
            <a:ext cx="288032" cy="2880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179512" y="2060848"/>
            <a:ext cx="3528392" cy="369332"/>
          </a:xfrm>
          <a:prstGeom prst="rect">
            <a:avLst/>
          </a:prstGeom>
          <a:noFill/>
        </p:spPr>
        <p:txBody>
          <a:bodyPr wrap="square" rtlCol="0">
            <a:spAutoFit/>
          </a:bodyPr>
          <a:lstStyle/>
          <a:p>
            <a:r>
              <a:rPr lang="en-US" altLang="zh-TW" dirty="0" smtClean="0"/>
              <a:t>Checking relevance value:0.1~0.2</a:t>
            </a:r>
            <a:endParaRPr lang="zh-TW" altLang="en-US" dirty="0"/>
          </a:p>
        </p:txBody>
      </p:sp>
      <p:sp>
        <p:nvSpPr>
          <p:cNvPr id="32" name="文字方塊 31"/>
          <p:cNvSpPr txBox="1"/>
          <p:nvPr/>
        </p:nvSpPr>
        <p:spPr>
          <a:xfrm>
            <a:off x="179512" y="2060848"/>
            <a:ext cx="3528392" cy="369332"/>
          </a:xfrm>
          <a:prstGeom prst="rect">
            <a:avLst/>
          </a:prstGeom>
          <a:noFill/>
        </p:spPr>
        <p:txBody>
          <a:bodyPr wrap="square" rtlCol="0">
            <a:spAutoFit/>
          </a:bodyPr>
          <a:lstStyle/>
          <a:p>
            <a:r>
              <a:rPr lang="en-US" altLang="zh-TW" dirty="0" smtClean="0"/>
              <a:t>Checking relevance value:0.2~0.3</a:t>
            </a:r>
            <a:endParaRPr lang="zh-TW" altLang="en-US" dirty="0"/>
          </a:p>
        </p:txBody>
      </p:sp>
      <p:sp>
        <p:nvSpPr>
          <p:cNvPr id="33" name="文字方塊 32"/>
          <p:cNvSpPr txBox="1"/>
          <p:nvPr/>
        </p:nvSpPr>
        <p:spPr>
          <a:xfrm>
            <a:off x="179512" y="2060848"/>
            <a:ext cx="3528392" cy="369332"/>
          </a:xfrm>
          <a:prstGeom prst="rect">
            <a:avLst/>
          </a:prstGeom>
          <a:noFill/>
        </p:spPr>
        <p:txBody>
          <a:bodyPr wrap="square" rtlCol="0">
            <a:spAutoFit/>
          </a:bodyPr>
          <a:lstStyle/>
          <a:p>
            <a:r>
              <a:rPr lang="en-US" altLang="zh-TW" dirty="0" smtClean="0"/>
              <a:t>Checking relevance value:0.3~0.4</a:t>
            </a:r>
            <a:endParaRPr lang="zh-TW" altLang="en-US" dirty="0"/>
          </a:p>
        </p:txBody>
      </p:sp>
      <p:sp>
        <p:nvSpPr>
          <p:cNvPr id="34" name="文字方塊 33"/>
          <p:cNvSpPr txBox="1"/>
          <p:nvPr/>
        </p:nvSpPr>
        <p:spPr>
          <a:xfrm>
            <a:off x="179512" y="2060848"/>
            <a:ext cx="3528392" cy="369332"/>
          </a:xfrm>
          <a:prstGeom prst="rect">
            <a:avLst/>
          </a:prstGeom>
          <a:noFill/>
        </p:spPr>
        <p:txBody>
          <a:bodyPr wrap="square" rtlCol="0">
            <a:spAutoFit/>
          </a:bodyPr>
          <a:lstStyle/>
          <a:p>
            <a:r>
              <a:rPr lang="en-US" altLang="zh-TW" dirty="0" smtClean="0"/>
              <a:t>Checking relevance value:0.4~0.5</a:t>
            </a:r>
            <a:endParaRPr lang="zh-TW" altLang="en-US" dirty="0"/>
          </a:p>
        </p:txBody>
      </p:sp>
      <p:sp>
        <p:nvSpPr>
          <p:cNvPr id="35" name="文字方塊 34"/>
          <p:cNvSpPr txBox="1"/>
          <p:nvPr/>
        </p:nvSpPr>
        <p:spPr>
          <a:xfrm>
            <a:off x="179512" y="2060848"/>
            <a:ext cx="3528392" cy="369332"/>
          </a:xfrm>
          <a:prstGeom prst="rect">
            <a:avLst/>
          </a:prstGeom>
          <a:noFill/>
        </p:spPr>
        <p:txBody>
          <a:bodyPr wrap="square" rtlCol="0">
            <a:spAutoFit/>
          </a:bodyPr>
          <a:lstStyle/>
          <a:p>
            <a:r>
              <a:rPr lang="en-US" altLang="zh-TW" dirty="0" smtClean="0"/>
              <a:t>Checking relevance value:0.5~0.6</a:t>
            </a:r>
            <a:endParaRPr lang="zh-TW" altLang="en-US" dirty="0"/>
          </a:p>
        </p:txBody>
      </p:sp>
      <p:sp>
        <p:nvSpPr>
          <p:cNvPr id="37" name="文字方塊 36"/>
          <p:cNvSpPr txBox="1"/>
          <p:nvPr/>
        </p:nvSpPr>
        <p:spPr>
          <a:xfrm>
            <a:off x="179512" y="2060848"/>
            <a:ext cx="3528392" cy="369332"/>
          </a:xfrm>
          <a:prstGeom prst="rect">
            <a:avLst/>
          </a:prstGeom>
          <a:noFill/>
        </p:spPr>
        <p:txBody>
          <a:bodyPr wrap="square" rtlCol="0">
            <a:spAutoFit/>
          </a:bodyPr>
          <a:lstStyle/>
          <a:p>
            <a:r>
              <a:rPr lang="en-US" altLang="zh-TW" dirty="0" smtClean="0"/>
              <a:t>Checking relevance value:0.6~0.7</a:t>
            </a:r>
            <a:endParaRPr lang="zh-TW" altLang="en-US" dirty="0"/>
          </a:p>
        </p:txBody>
      </p:sp>
      <p:sp>
        <p:nvSpPr>
          <p:cNvPr id="39" name="文字方塊 38"/>
          <p:cNvSpPr txBox="1"/>
          <p:nvPr/>
        </p:nvSpPr>
        <p:spPr>
          <a:xfrm>
            <a:off x="179512" y="2060848"/>
            <a:ext cx="3528392" cy="369332"/>
          </a:xfrm>
          <a:prstGeom prst="rect">
            <a:avLst/>
          </a:prstGeom>
          <a:noFill/>
        </p:spPr>
        <p:txBody>
          <a:bodyPr wrap="square" rtlCol="0">
            <a:spAutoFit/>
          </a:bodyPr>
          <a:lstStyle/>
          <a:p>
            <a:r>
              <a:rPr lang="en-US" altLang="zh-TW" dirty="0" smtClean="0"/>
              <a:t>Checking relevance value:0.7~0.8</a:t>
            </a:r>
            <a:endParaRPr lang="zh-TW" altLang="en-US" dirty="0"/>
          </a:p>
        </p:txBody>
      </p:sp>
      <p:sp>
        <p:nvSpPr>
          <p:cNvPr id="41" name="文字方塊 40"/>
          <p:cNvSpPr txBox="1"/>
          <p:nvPr/>
        </p:nvSpPr>
        <p:spPr>
          <a:xfrm>
            <a:off x="179512" y="2060848"/>
            <a:ext cx="3528392" cy="369332"/>
          </a:xfrm>
          <a:prstGeom prst="rect">
            <a:avLst/>
          </a:prstGeom>
          <a:noFill/>
        </p:spPr>
        <p:txBody>
          <a:bodyPr wrap="square" rtlCol="0">
            <a:spAutoFit/>
          </a:bodyPr>
          <a:lstStyle/>
          <a:p>
            <a:r>
              <a:rPr lang="en-US" altLang="zh-TW" dirty="0" smtClean="0"/>
              <a:t>Checking relevance value:0.8~0.9</a:t>
            </a:r>
            <a:endParaRPr lang="zh-TW" altLang="en-US" dirty="0"/>
          </a:p>
        </p:txBody>
      </p:sp>
      <p:sp>
        <p:nvSpPr>
          <p:cNvPr id="43" name="文字方塊 42"/>
          <p:cNvSpPr txBox="1"/>
          <p:nvPr/>
        </p:nvSpPr>
        <p:spPr>
          <a:xfrm>
            <a:off x="179512" y="2060848"/>
            <a:ext cx="3240360" cy="646331"/>
          </a:xfrm>
          <a:prstGeom prst="rect">
            <a:avLst/>
          </a:prstGeom>
          <a:noFill/>
        </p:spPr>
        <p:txBody>
          <a:bodyPr wrap="square" rtlCol="0">
            <a:spAutoFit/>
          </a:bodyPr>
          <a:lstStyle/>
          <a:p>
            <a:r>
              <a:rPr lang="en-US" altLang="zh-TW" dirty="0" smtClean="0"/>
              <a:t>Checking relevance value:0.9~1</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0"/>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51"/>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765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765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76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765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76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0" nodeType="clickEffect">
                                  <p:stCondLst>
                                    <p:cond delay="0"/>
                                  </p:stCondLst>
                                  <p:childTnLst>
                                    <p:animMotion origin="layout" path="M -3.33333E-6 3.33333E-6 C 0.00105 0.01157 0.00139 0.02662 0.00625 0.0368 C 0.0092 0.05486 0.01111 0.07407 0.01563 0.09143 C 0.01719 0.09884 0.02605 0.10926 0.02605 0.10949 C 0.03021 0.12546 0.0408 0.13889 0.05105 0.14838 C 0.054 0.15416 0.05643 0.15625 0.06146 0.15856 C 0.07153 0.16828 0.08108 0.17777 0.09184 0.18518 C 0.10052 0.19166 0.10677 0.20139 0.11667 0.20486 C 0.13282 0.21967 0.11511 0.20532 0.13629 0.21527 C 0.13785 0.21574 0.13907 0.2162 0.14028 0.21689 C 0.1415 0.21805 0.14254 0.2199 0.14427 0.2206 C 0.14879 0.22291 0.15382 0.22384 0.15868 0.22592 C 0.16615 0.22916 0.17205 0.23518 0.17969 0.23796 C 0.1823 0.24051 0.18473 0.24305 0.1875 0.24537 C 0.18889 0.24676 0.1915 0.24907 0.1915 0.2493 C 0.19566 0.25648 0.19775 0.25625 0.20313 0.26134 C 0.20695 0.26852 0.2099 0.26689 0.21511 0.27199 C 0.21858 0.27523 0.22292 0.2831 0.22552 0.2875 C 0.22952 0.29421 0.23247 0.30208 0.23611 0.30926 C 0.23716 0.31064 0.23872 0.31412 0.23872 0.31435 C 0.24098 0.32361 0.23907 0.31805 0.24532 0.33032 L 0.24532 0.33055 C 0.24618 0.33379 0.2474 0.33703 0.24809 0.34074 C 0.24844 0.34236 0.24879 0.34421 0.24914 0.34606 C 0.25 0.34977 0.25035 0.3537 0.25174 0.35671 C 0.25348 0.36041 0.25712 0.36713 0.25712 0.36736 C 0.2592 0.37754 0.2566 0.36805 0.26233 0.37777 C 0.26424 0.38125 0.26771 0.38865 0.26771 0.38889 " pathEditMode="relative" rAng="0" ptsTypes="ffffffffffffffffffffFffffffA">
                                      <p:cBhvr>
                                        <p:cTn id="62" dur="2000" fill="hold"/>
                                        <p:tgtEl>
                                          <p:spTgt spid="12"/>
                                        </p:tgtEl>
                                        <p:attrNameLst>
                                          <p:attrName>ppt_x</p:attrName>
                                          <p:attrName>ppt_y</p:attrName>
                                        </p:attrNameLst>
                                      </p:cBhvr>
                                      <p:rCtr x="134" y="194"/>
                                    </p:animMotion>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34"/>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7653"/>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276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35"/>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765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2765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grpId="0" nodeType="clickEffect">
                                  <p:stCondLst>
                                    <p:cond delay="0"/>
                                  </p:stCondLst>
                                  <p:childTnLst>
                                    <p:animMotion origin="layout" path="M 1.38889E-6 -2.59259E-6 C 0.00156 -2.59259E-6 0.00382 -2.59259E-6 0.00521 0.00116 C 0.01007 0.00695 0.0158 0.02084 0.02153 0.02755 C 0.02378 0.03681 0.02639 0.0382 0.03333 0.04398 C 0.03611 0.04584 0.04132 0.05047 0.04132 0.0507 C 0.05017 0.06574 0.03802 0.04676 0.04826 0.05718 C 0.05694 0.06574 0.04444 0.05926 0.05486 0.06366 C 0.06476 0.07523 0.07691 0.08472 0.08854 0.09329 C 0.09375 0.09699 0.09601 0.10093 0.10208 0.10278 C 0.11476 0.11482 0.12847 0.12454 0.14253 0.13426 C 0.15364 0.1419 0.17048 0.14236 0.18281 0.14398 C 0.19427 0.14885 0.20608 0.1507 0.21788 0.15394 C 0.23611 0.1588 0.25312 0.16644 0.2717 0.16875 C 0.27934 0.17084 0.28715 0.17361 0.29462 0.17685 C 0.30347 0.18426 0.29253 0.17616 0.30781 0.18172 C 0.31094 0.18241 0.31423 0.1875 0.31597 0.19005 C 0.31736 0.19491 0.31892 0.19931 0.31892 0.20486 " pathEditMode="relative" rAng="0" ptsTypes="ffffffffffffffffA">
                                      <p:cBhvr>
                                        <p:cTn id="90" dur="2000" fill="hold"/>
                                        <p:tgtEl>
                                          <p:spTgt spid="18"/>
                                        </p:tgtEl>
                                        <p:attrNameLst>
                                          <p:attrName>ppt_x</p:attrName>
                                          <p:attrName>ppt_y</p:attrName>
                                        </p:attrNameLst>
                                      </p:cBhvr>
                                      <p:rCtr x="159" y="102"/>
                                    </p:animMotion>
                                  </p:childTnLst>
                                </p:cTn>
                              </p:par>
                            </p:childTnLst>
                          </p:cTn>
                        </p:par>
                      </p:childTnLst>
                    </p:cTn>
                  </p:par>
                  <p:par>
                    <p:cTn id="91" fill="hold">
                      <p:stCondLst>
                        <p:cond delay="indefinite"/>
                      </p:stCondLst>
                      <p:childTnLst>
                        <p:par>
                          <p:cTn id="92" fill="hold">
                            <p:stCondLst>
                              <p:cond delay="0"/>
                            </p:stCondLst>
                            <p:childTnLst>
                              <p:par>
                                <p:cTn id="93" presetID="0" presetClass="path" presetSubtype="0" accel="50000" decel="50000" fill="hold" grpId="0" nodeType="clickEffect">
                                  <p:stCondLst>
                                    <p:cond delay="0"/>
                                  </p:stCondLst>
                                  <p:childTnLst>
                                    <p:animMotion origin="layout" path="M 3.61111E-6 3.33333E-6 C 0.0052 0.00393 0.0059 0.00902 0.01024 0.01458 C 0.01302 0.02291 0.01666 0.03009 0.02048 0.0375 C 0.02222 0.04051 0.02517 0.04722 0.02517 0.04745 C 0.02708 0.05787 0.0309 0.06967 0.03559 0.07847 C 0.0368 0.08773 0.03958 0.09514 0.04132 0.10439 C 0.04548 0.12615 0.04913 0.1493 0.05625 0.16967 C 0.05659 0.17222 0.05677 0.17523 0.05746 0.17777 C 0.05798 0.18009 0.05937 0.18171 0.05972 0.18426 C 0.06163 0.19282 0.06198 0.20208 0.06441 0.21041 C 0.06493 0.2125 0.06597 0.21458 0.06666 0.21689 C 0.06718 0.21852 0.06753 0.22014 0.06788 0.22176 C 0.06961 0.23912 0.07395 0.25463 0.07812 0.27083 C 0.08055 0.28055 0.08229 0.29051 0.08489 0.3 C 0.08802 0.31064 0.08871 0.32314 0.09305 0.33264 C 0.09461 0.34189 0.09635 0.35254 0.1 0.36041 C 0.10139 0.36921 0.10746 0.38379 0.11145 0.39143 C 0.11302 0.39977 0.11614 0.40555 0.11944 0.4125 C 0.121 0.41875 0.12378 0.42338 0.12639 0.42893 C 0.1283 0.43264 0.13229 0.44027 0.13229 0.44051 C 0.13593 0.4581 0.14895 0.46643 0.15868 0.47615 C 0.16597 0.48356 0.1585 0.47916 0.16545 0.48264 C 0.17066 0.48819 0.17604 0.49143 0.18159 0.49583 C 0.19479 0.50602 0.18333 0.49814 0.19323 0.50717 C 0.19514 0.50902 0.19913 0.51111 0.20121 0.51365 C 0.20486 0.51805 0.20764 0.52453 0.21163 0.52824 C 0.21406 0.53055 0.21614 0.53287 0.21857 0.53495 C 0.21961 0.53588 0.22187 0.53819 0.22187 0.53842 C 0.225 0.54467 0.22812 0.55115 0.23107 0.55787 C 0.23489 0.56666 0.22899 0.55856 0.23455 0.56759 C 0.2368 0.57083 0.24149 0.57731 0.24149 0.57754 C 0.24409 0.58727 0.2427 0.58032 0.2427 0.59861 " pathEditMode="relative" rAng="0" ptsTypes="fffffffffffffffffffffffffffffffA">
                                      <p:cBhvr>
                                        <p:cTn id="94" dur="2000" fill="hold"/>
                                        <p:tgtEl>
                                          <p:spTgt spid="19"/>
                                        </p:tgtEl>
                                        <p:attrNameLst>
                                          <p:attrName>ppt_x</p:attrName>
                                          <p:attrName>ppt_y</p:attrName>
                                        </p:attrNameLst>
                                      </p:cBhvr>
                                      <p:rCtr x="122" y="299"/>
                                    </p:animMotion>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37"/>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27655"/>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765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39"/>
                                        </p:tgtEl>
                                        <p:attrNameLst>
                                          <p:attrName>style.visibility</p:attrName>
                                        </p:attrNameLst>
                                      </p:cBhvr>
                                      <p:to>
                                        <p:strVal val="hidden"/>
                                      </p:to>
                                    </p:set>
                                  </p:childTnLst>
                                </p:cTn>
                              </p:par>
                              <p:par>
                                <p:cTn id="111" presetID="1" presetClass="entr" presetSubtype="0"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27656"/>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2765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grpId="0" nodeType="clickEffect">
                                  <p:stCondLst>
                                    <p:cond delay="0"/>
                                  </p:stCondLst>
                                  <p:childTnLst>
                                    <p:animMotion origin="layout" path="M 2.22222E-6 -3.7037E-6 C 0.00365 0.00787 0.00747 0.01505 0.01302 0.02061 C 0.02188 0.03889 0.02327 0.06065 0.03334 0.07778 C 0.03438 0.08449 0.03646 0.09051 0.03802 0.09699 C 0.03907 0.10695 0.0408 0.11436 0.04271 0.12385 C 0.04254 0.14468 0.05347 0.25278 0.03334 0.29838 C 0.03212 0.30695 0.02847 0.31366 0.02726 0.32223 C 0.025 0.33681 0.02049 0.3507 0.01771 0.36505 C 0.01459 0.39815 0.01511 0.39769 0.01667 0.44931 C 0.01667 0.45024 0.01875 0.46135 0.01893 0.46204 C 0.01962 0.46528 0.02136 0.47153 0.02136 0.47153 C 0.02188 0.49399 0.01841 0.51343 0.02726 0.53172 C 0.02761 0.5338 0.02726 0.53681 0.02847 0.5382 C 0.03038 0.54051 0.03559 0.54144 0.03559 0.54144 C 0.03646 0.54306 0.03802 0.54607 0.03802 0.54607 " pathEditMode="relative" ptsTypes="ffffffffffffffA">
                                      <p:cBhvr>
                                        <p:cTn id="122" dur="2000" fill="hold"/>
                                        <p:tgtEl>
                                          <p:spTgt spid="20"/>
                                        </p:tgtEl>
                                        <p:attrNameLst>
                                          <p:attrName>ppt_x</p:attrName>
                                          <p:attrName>ppt_y</p:attrName>
                                        </p:attrNameLst>
                                      </p:cBhvr>
                                    </p:animMotion>
                                  </p:childTnLst>
                                </p:cTn>
                              </p:par>
                            </p:childTnLst>
                          </p:cTn>
                        </p:par>
                      </p:childTnLst>
                    </p:cTn>
                  </p:par>
                  <p:par>
                    <p:cTn id="123" fill="hold">
                      <p:stCondLst>
                        <p:cond delay="indefinite"/>
                      </p:stCondLst>
                      <p:childTnLst>
                        <p:par>
                          <p:cTn id="124" fill="hold">
                            <p:stCondLst>
                              <p:cond delay="0"/>
                            </p:stCondLst>
                            <p:childTnLst>
                              <p:par>
                                <p:cTn id="125" presetID="0" presetClass="path" presetSubtype="0" accel="50000" decel="50000" fill="hold" grpId="0" nodeType="clickEffect">
                                  <p:stCondLst>
                                    <p:cond delay="0"/>
                                  </p:stCondLst>
                                  <p:childTnLst>
                                    <p:animMotion origin="layout" path="M 5.55556E-7 0 C 0.00035 0.02708 0.00017 0.05394 0.00121 0.08102 C 0.00139 0.08542 0.00365 0.09375 0.00365 0.09398 C 0.00434 0.10995 0.00052 0.14421 0.01319 0.15556 C 0.01493 0.1625 0.01719 0.17014 0.02031 0.17616 C 0.02153 0.19421 0.01719 0.19375 0.02274 0.19375 " pathEditMode="relative" rAng="0" ptsTypes="fffffA">
                                      <p:cBhvr>
                                        <p:cTn id="126" dur="2000" fill="hold"/>
                                        <p:tgtEl>
                                          <p:spTgt spid="13"/>
                                        </p:tgtEl>
                                        <p:attrNameLst>
                                          <p:attrName>ppt_x</p:attrName>
                                          <p:attrName>ppt_y</p:attrName>
                                        </p:attrNameLst>
                                      </p:cBhvr>
                                      <p:rCtr x="11" y="97"/>
                                    </p:animMotion>
                                  </p:childTnLst>
                                </p:cTn>
                              </p:par>
                            </p:childTnLst>
                          </p:cTn>
                        </p:par>
                      </p:childTnLst>
                    </p:cTn>
                  </p:par>
                  <p:par>
                    <p:cTn id="127" fill="hold">
                      <p:stCondLst>
                        <p:cond delay="indefinite"/>
                      </p:stCondLst>
                      <p:childTnLst>
                        <p:par>
                          <p:cTn id="128" fill="hold">
                            <p:stCondLst>
                              <p:cond delay="0"/>
                            </p:stCondLst>
                            <p:childTnLst>
                              <p:par>
                                <p:cTn id="129" presetID="0" presetClass="path" presetSubtype="0" accel="50000" decel="50000" fill="hold" grpId="0" nodeType="clickEffect">
                                  <p:stCondLst>
                                    <p:cond delay="0"/>
                                  </p:stCondLst>
                                  <p:childTnLst>
                                    <p:animMotion origin="layout" path="M 4.72222E-6 -1.48148E-6 C 0.01372 0.02199 0.02257 0.05162 0.04045 0.06829 C 0.04531 0.07801 0.05347 0.08079 0.05955 0.08889 C 0.06823 0.10047 0.07569 0.11412 0.08576 0.12385 C 0.09097 0.12894 0.08993 0.12524 0.09531 0.1301 C 0.0974 0.13195 0.09913 0.13449 0.10122 0.13658 C 0.10226 0.13774 0.10347 0.13889 0.10469 0.13982 C 0.10799 0.1426 0.11545 0.14607 0.11545 0.14607 C 0.12066 0.15116 0.12604 0.15764 0.13212 0.16042 C 0.13333 0.16204 0.13438 0.16389 0.13576 0.16505 C 0.13802 0.16667 0.14288 0.16829 0.14288 0.16829 C 0.15 0.1757 0.15781 0.18079 0.16545 0.18727 C 0.16753 0.18912 0.17014 0.18936 0.17257 0.19051 C 0.17378 0.19098 0.17622 0.19213 0.17622 0.19213 C 0.18073 0.1963 0.18594 0.19607 0.19045 0.2 C 0.19618 0.2051 0.20278 0.20718 0.20955 0.20949 C 0.21545 0.21505 0.22188 0.22084 0.22865 0.22385 C 0.23125 0.2294 0.23455 0.23334 0.23802 0.2382 C 0.2408 0.25255 0.23733 0.24977 0.2441 0.25232 C 0.24705 0.2551 0.24774 0.25625 0.25122 0.25718 C 0.25434 0.25787 0.26076 0.2588 0.26076 0.2588 " pathEditMode="relative" ptsTypes="ffffffffffffffffffffA">
                                      <p:cBhvr>
                                        <p:cTn id="130" dur="2000" fill="hold"/>
                                        <p:tgtEl>
                                          <p:spTgt spid="21"/>
                                        </p:tgtEl>
                                        <p:attrNameLst>
                                          <p:attrName>ppt_x</p:attrName>
                                          <p:attrName>ppt_y</p:attrName>
                                        </p:attrNameLst>
                                      </p:cBhvr>
                                    </p:animMotion>
                                  </p:childTnLst>
                                </p:cTn>
                              </p:par>
                            </p:childTnLst>
                          </p:cTn>
                        </p:par>
                      </p:childTnLst>
                    </p:cTn>
                  </p:par>
                  <p:par>
                    <p:cTn id="131" fill="hold">
                      <p:stCondLst>
                        <p:cond delay="indefinite"/>
                      </p:stCondLst>
                      <p:childTnLst>
                        <p:par>
                          <p:cTn id="132" fill="hold">
                            <p:stCondLst>
                              <p:cond delay="0"/>
                            </p:stCondLst>
                            <p:childTnLst>
                              <p:par>
                                <p:cTn id="133" presetID="0" presetClass="path" presetSubtype="0" accel="50000" decel="50000" fill="hold" grpId="0" nodeType="clickEffect">
                                  <p:stCondLst>
                                    <p:cond delay="0"/>
                                  </p:stCondLst>
                                  <p:childTnLst>
                                    <p:animMotion origin="layout" path="M -3.33333E-6 -7.40741E-7 C 0.00191 0.01505 0.00886 0.0463 0.01441 0.06042 C 0.01754 0.07871 0.02327 0.09931 0.03334 0.11273 C 0.03577 0.12107 0.03993 0.1294 0.0441 0.13658 C 0.04688 0.14144 0.0507 0.14537 0.05243 0.15093 C 0.05816 0.16968 0.06841 0.18449 0.07622 0.20162 C 0.07917 0.20811 0.08143 0.21459 0.08455 0.22084 C 0.08663 0.23148 0.09271 0.2426 0.09653 0.25255 C 0.09931 0.25996 0.10018 0.26783 0.10365 0.27477 C 0.10538 0.28611 0.11059 0.29398 0.11545 0.30324 C 0.11893 0.30973 0.11979 0.31505 0.12379 0.32084 C 0.12917 0.34144 0.13993 0.36088 0.15 0.37778 C 0.15261 0.38843 0.15938 0.39792 0.16441 0.40648 C 0.16667 0.41042 0.16806 0.41528 0.17032 0.41922 C 0.17257 0.43102 0.17917 0.44398 0.18455 0.45417 C 0.18768 0.46644 0.19098 0.47848 0.1941 0.49051 C 0.19375 0.51389 0.1941 0.53727 0.19288 0.56042 C 0.19271 0.56227 0.19045 0.56343 0.19045 0.56528 C 0.19045 0.56852 0.19288 0.57153 0.19288 0.57477 " pathEditMode="relative" ptsTypes="ffffffffffffffffffA">
                                      <p:cBhvr>
                                        <p:cTn id="134" dur="2000" fill="hold"/>
                                        <p:tgtEl>
                                          <p:spTgt spid="14"/>
                                        </p:tgtEl>
                                        <p:attrNameLst>
                                          <p:attrName>ppt_x</p:attrName>
                                          <p:attrName>ppt_y</p:attrName>
                                        </p:attrNameLst>
                                      </p:cBhvr>
                                    </p:animMotion>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4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27657"/>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2765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0" presetClass="path" presetSubtype="0" accel="50000" decel="50000" fill="hold" grpId="0" nodeType="clickEffect">
                                  <p:stCondLst>
                                    <p:cond delay="0"/>
                                  </p:stCondLst>
                                  <p:childTnLst>
                                    <p:animMotion origin="layout" path="M 2.22222E-6 4.07407E-6 C -0.00486 0.00532 -0.00538 0.00856 -0.00851 0.0162 C -0.01302 0.02708 -0.01754 0.03726 -0.02188 0.04884 C -0.02292 0.05162 -0.02309 0.05555 -0.02396 0.05856 C -0.02622 0.06782 -0.0309 0.07824 -0.03438 0.08657 C -0.0382 0.11088 -0.0507 0.12986 -0.05712 0.15231 C -0.05938 0.15972 -0.06215 0.16736 -0.06441 0.175 C -0.06997 0.19467 -0.07275 0.21597 -0.07795 0.23588 C -0.07969 0.25208 -0.08559 0.26458 -0.0882 0.28009 C -0.09028 0.2912 -0.09028 0.3 -0.09445 0.30972 C -0.09636 0.32106 -0.09948 0.33148 -0.10174 0.34236 C -0.10452 0.35717 -0.10573 0.37361 -0.11094 0.38657 C -0.11198 0.39444 -0.11285 0.3993 -0.11528 0.40648 C -0.11771 0.43009 -0.12275 0.45254 -0.12761 0.47523 C -0.12847 0.48518 -0.13004 0.49375 -0.13177 0.50324 C -0.13247 0.50648 -0.13386 0.51319 -0.13386 0.51342 C -0.13785 0.56944 -0.13785 0.61713 -0.13785 0.67731 " pathEditMode="relative" rAng="0" ptsTypes="ffffffffffffffffA">
                                      <p:cBhvr>
                                        <p:cTn id="150" dur="2000" fill="hold"/>
                                        <p:tgtEl>
                                          <p:spTgt spid="23"/>
                                        </p:tgtEl>
                                        <p:attrNameLst>
                                          <p:attrName>ppt_x</p:attrName>
                                          <p:attrName>ppt_y</p:attrName>
                                        </p:attrNameLst>
                                      </p:cBhvr>
                                      <p:rCtr x="-69" y="339"/>
                                    </p:animMotion>
                                  </p:childTnLst>
                                </p:cTn>
                              </p:par>
                            </p:childTnLst>
                          </p:cTn>
                        </p:par>
                      </p:childTnLst>
                    </p:cTn>
                  </p:par>
                  <p:par>
                    <p:cTn id="151" fill="hold">
                      <p:stCondLst>
                        <p:cond delay="indefinite"/>
                      </p:stCondLst>
                      <p:childTnLst>
                        <p:par>
                          <p:cTn id="152" fill="hold">
                            <p:stCondLst>
                              <p:cond delay="0"/>
                            </p:stCondLst>
                            <p:childTnLst>
                              <p:par>
                                <p:cTn id="153" presetID="0" presetClass="path" presetSubtype="0" accel="50000" decel="50000" fill="hold" grpId="0" nodeType="clickEffect">
                                  <p:stCondLst>
                                    <p:cond delay="0"/>
                                  </p:stCondLst>
                                  <p:childTnLst>
                                    <p:animMotion origin="layout" path="M -2.5E-6 -2.59259E-6 C -0.00798 0.00695 -0.00434 0.00486 -0.01059 0.00764 C -0.01788 0.02385 -0.02708 0.03773 -0.03611 0.05185 C -0.03975 0.05787 -0.04201 0.06459 -0.04548 0.07084 C -0.04809 0.08172 -0.04444 0.06991 -0.05017 0.07894 C -0.05208 0.08172 -0.05278 0.08588 -0.05468 0.08843 C -0.0559 0.08982 -0.05712 0.09121 -0.05833 0.09283 C -0.06337 0.10764 -0.07205 0.11806 -0.08038 0.1294 C -0.08507 0.13542 -0.08784 0.1456 -0.09097 0.15301 C -0.09305 0.1581 -0.096 0.16158 -0.09913 0.16574 C -0.10243 0.17547 -0.11093 0.19607 -0.11753 0.20185 C -0.11996 0.20718 -0.12153 0.21343 -0.12465 0.21783 C -0.12621 0.21991 -0.12795 0.22176 -0.12934 0.22385 C -0.13073 0.22639 -0.13507 0.23704 -0.1375 0.23982 C -0.14218 0.24537 -0.14948 0.25047 -0.15503 0.25417 C -0.15903 0.25695 -0.16076 0.26158 -0.16545 0.26366 C -0.171 0.27084 -0.16753 0.2669 -0.17587 0.27454 C -0.18003 0.27847 -0.18264 0.28542 -0.18646 0.29028 C -0.1908 0.30255 -0.196 0.31366 -0.20156 0.325 C -0.20468 0.33195 -0.20868 0.33866 -0.21198 0.3456 C -0.21284 0.34722 -0.21441 0.35047 -0.21441 0.3507 C -0.21545 0.3551 -0.2151 0.35579 -0.21771 0.35972 C -0.21996 0.36297 -0.22482 0.36922 -0.22482 0.36945 C -0.22621 0.37547 -0.2283 0.37871 -0.23177 0.38357 C -0.23472 0.39607 -0.24166 0.40579 -0.24705 0.41667 C -0.24982 0.43079 -0.25972 0.44283 -0.26545 0.45463 C -0.26701 0.45787 -0.26944 0.46042 -0.27031 0.46412 C -0.27066 0.46574 -0.271 0.46736 -0.27153 0.46875 C -0.27222 0.47037 -0.27257 0.47246 -0.27361 0.47361 C -0.27465 0.47477 -0.27604 0.47477 -0.27725 0.47523 C -0.28403 0.48843 -0.30034 0.48797 -0.31093 0.48797 " pathEditMode="relative" rAng="0" ptsTypes="ffffffffffffffffffffffffffffffA">
                                      <p:cBhvr>
                                        <p:cTn id="154" dur="2000" fill="hold"/>
                                        <p:tgtEl>
                                          <p:spTgt spid="16"/>
                                        </p:tgtEl>
                                        <p:attrNameLst>
                                          <p:attrName>ppt_x</p:attrName>
                                          <p:attrName>ppt_y</p:attrName>
                                        </p:attrNameLst>
                                      </p:cBhvr>
                                      <p:rCtr x="-156" y="244"/>
                                    </p:animMotion>
                                  </p:childTnLst>
                                </p:cTn>
                              </p:par>
                            </p:childTnLst>
                          </p:cTn>
                        </p:par>
                      </p:childTnLst>
                    </p:cTn>
                  </p:par>
                  <p:par>
                    <p:cTn id="155" fill="hold">
                      <p:stCondLst>
                        <p:cond delay="indefinite"/>
                      </p:stCondLst>
                      <p:childTnLst>
                        <p:par>
                          <p:cTn id="156" fill="hold">
                            <p:stCondLst>
                              <p:cond delay="0"/>
                            </p:stCondLst>
                            <p:childTnLst>
                              <p:par>
                                <p:cTn id="157" presetID="0" presetClass="path" presetSubtype="0" accel="50000" decel="50000" fill="hold" grpId="0" nodeType="clickEffect">
                                  <p:stCondLst>
                                    <p:cond delay="0"/>
                                  </p:stCondLst>
                                  <p:childTnLst>
                                    <p:animMotion origin="layout" path="M -8.33333E-7 -2.59259E-6 C -0.00121 0.00162 -0.00243 0.00301 -0.00347 0.00463 C -0.00521 0.00787 -0.00816 0.01482 -0.00816 0.01505 C -0.01302 0.03588 -0.02691 0.05741 -0.03715 0.07246 C -0.03958 0.07616 -0.04358 0.07755 -0.04635 0.08102 C -0.0526 0.08866 -0.06094 0.10093 -0.0684 0.10463 C -0.07587 0.11505 -0.08663 0.12014 -0.09392 0.13033 C -0.09826 0.13635 -0.09601 0.13449 -0.10087 0.13681 C -0.10208 0.13843 -0.10312 0.14074 -0.10434 0.14213 C -0.10538 0.14306 -0.10677 0.1426 -0.10781 0.14352 C -0.11701 0.15209 -0.10625 0.1463 -0.11493 0.15047 C -0.11649 0.15209 -0.11771 0.15417 -0.11944 0.15533 C -0.12049 0.15648 -0.12205 0.15625 -0.12309 0.15718 C -0.1243 0.15834 -0.125 0.16065 -0.12639 0.16227 C -0.13507 0.17246 -0.14896 0.18496 -0.15885 0.19097 C -0.17361 0.2 -0.18837 0.20741 -0.20295 0.21644 C -0.21267 0.22222 -0.22309 0.2257 -0.23316 0.22986 C -0.23542 0.23102 -0.23767 0.23218 -0.2401 0.23334 C -0.24305 0.23472 -0.2493 0.23704 -0.2493 0.23727 C -0.25799 0.24445 -0.24983 0.23843 -0.2691 0.2419 C -0.29774 0.24699 -0.32917 0.24514 -0.35833 0.24514 " pathEditMode="relative" rAng="0" ptsTypes="ffffffffffffffffffffA">
                                      <p:cBhvr>
                                        <p:cTn id="158" dur="2000" fill="hold"/>
                                        <p:tgtEl>
                                          <p:spTgt spid="15"/>
                                        </p:tgtEl>
                                        <p:attrNameLst>
                                          <p:attrName>ppt_x</p:attrName>
                                          <p:attrName>ppt_y</p:attrName>
                                        </p:attrNameLst>
                                      </p:cBhvr>
                                      <p:rCtr x="-179" y="123"/>
                                    </p:animMotion>
                                  </p:childTnLst>
                                </p:cTn>
                              </p:par>
                            </p:childTnLst>
                          </p:cTn>
                        </p:par>
                      </p:childTnLst>
                    </p:cTn>
                  </p:par>
                  <p:par>
                    <p:cTn id="159" fill="hold">
                      <p:stCondLst>
                        <p:cond delay="indefinite"/>
                      </p:stCondLst>
                      <p:childTnLst>
                        <p:par>
                          <p:cTn id="160" fill="hold">
                            <p:stCondLst>
                              <p:cond delay="0"/>
                            </p:stCondLst>
                            <p:childTnLst>
                              <p:par>
                                <p:cTn id="161" presetID="0" presetClass="path" presetSubtype="0" accel="50000" decel="50000" fill="hold" grpId="0" nodeType="clickEffect">
                                  <p:stCondLst>
                                    <p:cond delay="0"/>
                                  </p:stCondLst>
                                  <p:childTnLst>
                                    <p:animMotion origin="layout" path="M -3.88889E-6 -3.7037E-6 C -0.00382 0.00348 -0.00538 0.00834 -0.00955 0.01111 C -0.01458 0.01436 -0.02083 0.01551 -0.02621 0.0176 C -0.03715 0.02199 -0.04826 0.02801 -0.05955 0.03033 C -0.09583 0.03797 -0.1335 0.03357 -0.17031 0.03658 C -0.18819 0.04283 -0.20521 0.05278 -0.22396 0.05556 C -0.23194 0.05672 -0.24774 0.0588 -0.24774 0.0588 C -0.26632 0.06528 -0.275 0.06505 -0.29653 0.06505 " pathEditMode="relative" ptsTypes="fffffffA">
                                      <p:cBhvr>
                                        <p:cTn id="162" dur="2000" fill="hold"/>
                                        <p:tgtEl>
                                          <p:spTgt spid="22"/>
                                        </p:tgtEl>
                                        <p:attrNameLst>
                                          <p:attrName>ppt_x</p:attrName>
                                          <p:attrName>ppt_y</p:attrName>
                                        </p:attrNameLst>
                                      </p:cBhvr>
                                    </p:animMotion>
                                  </p:childTnLst>
                                </p:cTn>
                              </p:par>
                            </p:childTnLst>
                          </p:cTn>
                        </p:par>
                      </p:childTnLst>
                    </p:cTn>
                  </p:par>
                  <p:par>
                    <p:cTn id="163" fill="hold">
                      <p:stCondLst>
                        <p:cond delay="indefinite"/>
                      </p:stCondLst>
                      <p:childTnLst>
                        <p:par>
                          <p:cTn id="164" fill="hold">
                            <p:stCondLst>
                              <p:cond delay="0"/>
                            </p:stCondLst>
                            <p:childTnLst>
                              <p:par>
                                <p:cTn id="165" presetID="0" presetClass="path" presetSubtype="0" accel="50000" decel="50000" fill="hold" grpId="0" nodeType="clickEffect">
                                  <p:stCondLst>
                                    <p:cond delay="0"/>
                                  </p:stCondLst>
                                  <p:childTnLst>
                                    <p:animMotion origin="layout" path="M 4.72222E-6 7.40741E-6 C -0.00295 0.00788 -0.00608 0.02246 -0.0132 0.02524 C -0.0151 0.03288 -0.01771 0.03843 -0.02274 0.04283 C -0.0283 0.05417 -0.03385 0.06551 -0.0441 0.06968 C -0.05608 0.08033 -0.07639 0.07686 -0.08941 0.07778 C -0.09149 0.08218 -0.09236 0.08403 -0.09653 0.08403 " pathEditMode="relative" ptsTypes="fffffA">
                                      <p:cBhvr>
                                        <p:cTn id="166" dur="2000" fill="hold"/>
                                        <p:tgtEl>
                                          <p:spTgt spid="25"/>
                                        </p:tgtEl>
                                        <p:attrNameLst>
                                          <p:attrName>ppt_x</p:attrName>
                                          <p:attrName>ppt_y</p:attrName>
                                        </p:attrNameLst>
                                      </p:cBhvr>
                                    </p:animMotion>
                                  </p:childTnLst>
                                </p:cTn>
                              </p:par>
                            </p:childTnLst>
                          </p:cTn>
                        </p:par>
                      </p:childTnLst>
                    </p:cTn>
                  </p:par>
                  <p:par>
                    <p:cTn id="167" fill="hold">
                      <p:stCondLst>
                        <p:cond delay="indefinite"/>
                      </p:stCondLst>
                      <p:childTnLst>
                        <p:par>
                          <p:cTn id="168" fill="hold">
                            <p:stCondLst>
                              <p:cond delay="0"/>
                            </p:stCondLst>
                            <p:childTnLst>
                              <p:par>
                                <p:cTn id="169" presetID="0" presetClass="path" presetSubtype="0" accel="50000" decel="50000" fill="hold" grpId="0" nodeType="clickEffect">
                                  <p:stCondLst>
                                    <p:cond delay="0"/>
                                  </p:stCondLst>
                                  <p:childTnLst>
                                    <p:animMotion origin="layout" path="M 1.94444E-6 -1.85185E-6 C -0.00313 0.01227 -0.0066 0.02755 -0.01198 0.0382 C -0.01476 0.05093 -0.01927 0.06852 -0.025 0.0794 C -0.02795 0.09075 -0.0316 0.10209 -0.03577 0.11274 C -0.03733 0.1213 -0.03959 0.12963 -0.04167 0.1382 C -0.04497 0.15139 -0.0408 0.13496 -0.0441 0.14769 C -0.04445 0.14931 -0.04532 0.15255 -0.04532 0.15255 C -0.04566 0.16065 -0.04584 0.17385 -0.04757 0.18264 C -0.04827 0.18588 -0.05 0.19213 -0.05 0.19213 C -0.05104 0.20139 -0.05243 0.21019 -0.05469 0.21922 C -0.05556 0.22246 -0.05712 0.22871 -0.05712 0.22871 C -0.05643 0.23959 -0.05695 0.24977 -0.05243 0.2588 C -0.04966 0.27315 -0.05 0.26713 -0.05 0.27639 " pathEditMode="relative" ptsTypes="ffffffffffffA">
                                      <p:cBhvr>
                                        <p:cTn id="170" dur="2000" fill="hold"/>
                                        <p:tgtEl>
                                          <p:spTgt spid="17"/>
                                        </p:tgtEl>
                                        <p:attrNameLst>
                                          <p:attrName>ppt_x</p:attrName>
                                          <p:attrName>ppt_y</p:attrName>
                                        </p:attrNameLst>
                                      </p:cBhvr>
                                    </p:animMotion>
                                  </p:childTnLst>
                                </p:cTn>
                              </p:par>
                            </p:childTnLst>
                          </p:cTn>
                        </p:par>
                      </p:childTnLst>
                    </p:cTn>
                  </p:par>
                  <p:par>
                    <p:cTn id="171" fill="hold">
                      <p:stCondLst>
                        <p:cond delay="indefinite"/>
                      </p:stCondLst>
                      <p:childTnLst>
                        <p:par>
                          <p:cTn id="172" fill="hold">
                            <p:stCondLst>
                              <p:cond delay="0"/>
                            </p:stCondLst>
                            <p:childTnLst>
                              <p:par>
                                <p:cTn id="173" presetID="0" presetClass="path" presetSubtype="0" accel="50000" decel="50000" fill="hold" grpId="0" nodeType="clickEffect">
                                  <p:stCondLst>
                                    <p:cond delay="0"/>
                                  </p:stCondLst>
                                  <p:childTnLst>
                                    <p:animMotion origin="layout" path="M -3.88889E-6 -7.77778E-6 C -0.00173 0.00717 -0.00295 0.01458 -0.00607 0.02083 C -0.00711 0.02754 -0.00798 0.03518 -0.00954 0.04143 C -0.01284 0.05462 -0.01111 0.04143 -0.01319 0.05254 C -0.01614 0.06851 -0.01701 0.0868 -0.02274 0.10161 C -0.02448 0.11203 -0.02777 0.12175 -0.02986 0.13194 C -0.03576 0.16111 -0.04461 0.18888 -0.05121 0.21759 C -0.05468 0.23263 -0.05763 0.25532 -0.06441 0.26828 C -0.06649 0.30856 -0.06267 0.35115 -0.07031 0.3905 C -0.07118 0.40161 -0.0717 0.40648 -0.07378 0.41597 C -0.07448 0.43541 -0.07482 0.44652 -0.07743 0.46365 C -0.07916 0.47453 -0.07899 0.46064 -0.08333 0.47777 C -0.08489 0.48402 -0.08628 0.4868 -0.09045 0.4905 C -0.09791 0.50555 -0.08715 0.53171 -0.10121 0.53819 C -0.10416 0.54398 -0.10225 0.54305 -0.10607 0.54305 " pathEditMode="relative" ptsTypes="ffffffffffffffA">
                                      <p:cBhvr>
                                        <p:cTn id="174" dur="2000" fill="hold"/>
                                        <p:tgtEl>
                                          <p:spTgt spid="24"/>
                                        </p:tgtEl>
                                        <p:attrNameLst>
                                          <p:attrName>ppt_x</p:attrName>
                                          <p:attrName>ppt_y</p:attrName>
                                        </p:attrNameLst>
                                      </p:cBhvr>
                                    </p:animMotion>
                                  </p:childTnLst>
                                </p:cTn>
                              </p:par>
                            </p:childTnLst>
                          </p:cTn>
                        </p:par>
                      </p:childTnLst>
                    </p:cTn>
                  </p:par>
                  <p:par>
                    <p:cTn id="175" fill="hold">
                      <p:stCondLst>
                        <p:cond delay="indefinite"/>
                      </p:stCondLst>
                      <p:childTnLst>
                        <p:par>
                          <p:cTn id="176" fill="hold">
                            <p:stCondLst>
                              <p:cond delay="0"/>
                            </p:stCondLst>
                            <p:childTnLst>
                              <p:par>
                                <p:cTn id="177" presetID="0" presetClass="path" presetSubtype="0" accel="50000" decel="50000" fill="hold" grpId="0" nodeType="clickEffect">
                                  <p:stCondLst>
                                    <p:cond delay="0"/>
                                  </p:stCondLst>
                                  <p:childTnLst>
                                    <p:animMotion origin="layout" path="M 8.33333E-7 -7.77778E-6 C -0.00347 0.01134 -0.00503 0.02337 -0.00833 0.03495 C -0.01857 0.07152 -0.0283 0.10833 -0.03923 0.14444 C -0.04357 0.15902 -0.04444 0.17476 -0.05 0.18888 C -0.05035 0.19166 -0.05017 0.19444 -0.05121 0.19699 C -0.05382 0.2037 -0.06076 0.21597 -0.06076 0.21597 C -0.06406 0.23263 -0.06892 0.2493 -0.07378 0.26527 C -0.07604 0.28286 -0.08298 0.3081 -0.08802 0.32546 C -0.08941 0.33587 -0.09305 0.34259 -0.09514 0.35254 C -0.09739 0.36388 -0.10191 0.38657 -0.10712 0.39699 C -0.11094 0.4162 -0.11406 0.43587 -0.12014 0.45416 C -0.12535 0.4699 -0.13403 0.48263 -0.13923 0.49861 C -0.14236 0.50786 -0.14618 0.51898 -0.14878 0.5287 C -0.14965 0.53194 -0.15 0.53634 -0.15121 0.53981 C -0.15295 0.54467 -0.15555 0.5493 -0.15712 0.55416 C -0.16163 0.56851 -0.16458 0.58425 -0.17135 0.59675 C -0.17621 0.61527 -0.18767 0.62361 -0.19635 0.63819 C -0.20121 0.64583 -0.20173 0.653 -0.20955 0.65555 C -0.21111 0.65763 -0.2125 0.66018 -0.21423 0.66203 C -0.21528 0.66296 -0.21684 0.66226 -0.21788 0.66342 C -0.21892 0.66481 -0.2191 0.66712 -0.22014 0.66805 C -0.2243 0.67314 -0.22934 0.67708 -0.23455 0.67916 C -0.24149 0.68564 -0.24357 0.68564 -0.25121 0.68888 C -0.25347 0.69097 -0.25642 0.6912 -0.25833 0.69374 C -0.2592 0.6949 -0.25851 0.69768 -0.25955 0.69861 C -0.26232 0.70092 -0.26597 0.70023 -0.2691 0.70161 C -0.26771 0.7074 -0.26788 0.70486 -0.26788 0.70972 " pathEditMode="relative" ptsTypes="ffffffffffffffffffffffffffA">
                                      <p:cBhvr>
                                        <p:cTn id="178"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1" grpId="0"/>
      <p:bldP spid="31" grpId="1"/>
      <p:bldP spid="32" grpId="0"/>
      <p:bldP spid="32" grpId="1"/>
      <p:bldP spid="33" grpId="0"/>
      <p:bldP spid="33" grpId="1"/>
      <p:bldP spid="34" grpId="0"/>
      <p:bldP spid="34" grpId="1"/>
      <p:bldP spid="35" grpId="0"/>
      <p:bldP spid="35" grpId="1"/>
      <p:bldP spid="37" grpId="0"/>
      <p:bldP spid="37" grpId="1"/>
      <p:bldP spid="39" grpId="0"/>
      <p:bldP spid="39" grpId="1"/>
      <p:bldP spid="41" grpId="0"/>
      <p:bldP spid="41" grpId="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7704" y="1052736"/>
            <a:ext cx="5473030" cy="5658407"/>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916832"/>
            <a:ext cx="3960440" cy="3969400"/>
          </a:xfrm>
          <a:prstGeom prst="rect">
            <a:avLst/>
          </a:prstGeom>
          <a:noFill/>
          <a:ln w="9525">
            <a:noFill/>
            <a:miter lim="800000"/>
            <a:headEnd/>
            <a:tailEnd/>
          </a:ln>
        </p:spPr>
      </p:pic>
      <p:sp>
        <p:nvSpPr>
          <p:cNvPr id="3" name="標題 2"/>
          <p:cNvSpPr>
            <a:spLocks noGrp="1"/>
          </p:cNvSpPr>
          <p:nvPr>
            <p:ph type="title"/>
          </p:nvPr>
        </p:nvSpPr>
        <p:spPr/>
        <p:txBody>
          <a:bodyPr/>
          <a:lstStyle/>
          <a:p>
            <a:r>
              <a:rPr lang="en-US" altLang="zh-TW" dirty="0" smtClean="0"/>
              <a:t>Dealing with collisions</a:t>
            </a:r>
            <a:endParaRPr lang="zh-TW" altLang="en-US" dirty="0"/>
          </a:p>
        </p:txBody>
      </p:sp>
      <p:grpSp>
        <p:nvGrpSpPr>
          <p:cNvPr id="2" name="群組 21"/>
          <p:cNvGrpSpPr/>
          <p:nvPr/>
        </p:nvGrpSpPr>
        <p:grpSpPr>
          <a:xfrm>
            <a:off x="4211962" y="3429000"/>
            <a:ext cx="822951" cy="792088"/>
            <a:chOff x="4414597" y="3165241"/>
            <a:chExt cx="523696" cy="504056"/>
          </a:xfrm>
        </p:grpSpPr>
        <p:sp>
          <p:nvSpPr>
            <p:cNvPr id="10" name="橢圓 9"/>
            <p:cNvSpPr/>
            <p:nvPr/>
          </p:nvSpPr>
          <p:spPr>
            <a:xfrm>
              <a:off x="4414597" y="3165241"/>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chemeClr val="tx1"/>
                  </a:solidFill>
                </a:ln>
              </a:endParaRPr>
            </a:p>
          </p:txBody>
        </p:sp>
        <p:sp>
          <p:nvSpPr>
            <p:cNvPr id="11" name="文字方塊 10"/>
            <p:cNvSpPr txBox="1"/>
            <p:nvPr/>
          </p:nvSpPr>
          <p:spPr>
            <a:xfrm>
              <a:off x="4506245" y="3211064"/>
              <a:ext cx="432048" cy="293787"/>
            </a:xfrm>
            <a:prstGeom prst="rect">
              <a:avLst/>
            </a:prstGeom>
            <a:noFill/>
          </p:spPr>
          <p:txBody>
            <a:bodyPr wrap="square" rtlCol="0">
              <a:spAutoFit/>
            </a:bodyPr>
            <a:lstStyle/>
            <a:p>
              <a:r>
                <a:rPr lang="en-US" altLang="zh-TW" sz="2400" b="1" i="1" dirty="0" err="1" smtClean="0"/>
                <a:t>p</a:t>
              </a:r>
              <a:r>
                <a:rPr lang="en-US" altLang="zh-TW" sz="2400" b="1" i="1" baseline="-25000" dirty="0" err="1" smtClean="0"/>
                <a:t>s</a:t>
              </a:r>
              <a:endParaRPr lang="zh-TW" altLang="en-US" sz="2400" b="1" i="1" dirty="0"/>
            </a:p>
          </p:txBody>
        </p:sp>
      </p:grpSp>
      <p:grpSp>
        <p:nvGrpSpPr>
          <p:cNvPr id="4" name="群組 25"/>
          <p:cNvGrpSpPr/>
          <p:nvPr/>
        </p:nvGrpSpPr>
        <p:grpSpPr>
          <a:xfrm>
            <a:off x="2915816" y="2060848"/>
            <a:ext cx="3168352" cy="3528392"/>
            <a:chOff x="2915816" y="2060848"/>
            <a:chExt cx="3168352" cy="3528392"/>
          </a:xfrm>
        </p:grpSpPr>
        <p:sp>
          <p:nvSpPr>
            <p:cNvPr id="12" name="橢圓 11"/>
            <p:cNvSpPr/>
            <p:nvPr/>
          </p:nvSpPr>
          <p:spPr>
            <a:xfrm>
              <a:off x="4499992" y="2276872"/>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5148064" y="2636912"/>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5580112" y="3212976"/>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652120" y="3933056"/>
              <a:ext cx="432048" cy="4320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5364088" y="4437112"/>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4860032" y="4797152"/>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4211960" y="501317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3635896" y="4797152"/>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3203848" y="4437112"/>
              <a:ext cx="504056" cy="504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2915816" y="3861048"/>
              <a:ext cx="504056" cy="504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4067944" y="206084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2915816" y="3212976"/>
              <a:ext cx="504056" cy="504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2987824" y="2636912"/>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3491880" y="2204864"/>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7" name="橢圓 26"/>
          <p:cNvSpPr/>
          <p:nvPr/>
        </p:nvSpPr>
        <p:spPr>
          <a:xfrm>
            <a:off x="611560" y="3356992"/>
            <a:ext cx="432048" cy="4320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1187624" y="3573016"/>
            <a:ext cx="864096" cy="461665"/>
          </a:xfrm>
          <a:prstGeom prst="rect">
            <a:avLst/>
          </a:prstGeom>
          <a:noFill/>
        </p:spPr>
        <p:txBody>
          <a:bodyPr wrap="square" rtlCol="0">
            <a:spAutoFit/>
          </a:bodyPr>
          <a:lstStyle/>
          <a:p>
            <a:r>
              <a:rPr lang="en-US" altLang="zh-TW" sz="2400" b="1" dirty="0" smtClean="0"/>
              <a:t>??</a:t>
            </a:r>
            <a:endParaRPr lang="zh-TW" altLang="en-US" sz="2400" b="1" dirty="0"/>
          </a:p>
        </p:txBody>
      </p:sp>
      <p:sp>
        <p:nvSpPr>
          <p:cNvPr id="29" name="橢圓 28"/>
          <p:cNvSpPr/>
          <p:nvPr/>
        </p:nvSpPr>
        <p:spPr>
          <a:xfrm>
            <a:off x="611560" y="3861048"/>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3"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0"/>
                            </p:stCondLst>
                            <p:childTnLst>
                              <p:par>
                                <p:cTn id="17" presetID="35" presetClass="emph" presetSubtype="0" fill="hold" grpId="0" nodeType="afterEffect">
                                  <p:stCondLst>
                                    <p:cond delay="0"/>
                                  </p:stCondLst>
                                  <p:childTnLst>
                                    <p:anim calcmode="discrete" valueType="str">
                                      <p:cBhvr>
                                        <p:cTn id="18" dur="2000" fill="hold"/>
                                        <p:tgtEl>
                                          <p:spTgt spid="28"/>
                                        </p:tgtEl>
                                        <p:attrNameLst>
                                          <p:attrName>style.visibility</p:attrName>
                                        </p:attrNameLst>
                                      </p:cBhvr>
                                      <p:tavLst>
                                        <p:tav tm="0">
                                          <p:val>
                                            <p:strVal val="hidden"/>
                                          </p:val>
                                        </p:tav>
                                        <p:tav tm="50000">
                                          <p:val>
                                            <p:strVal val="visible"/>
                                          </p:val>
                                        </p:tav>
                                      </p:tavLst>
                                    </p:anim>
                                  </p:childTnLst>
                                </p:cTn>
                              </p:par>
                            </p:childTnLst>
                          </p:cTn>
                        </p:par>
                        <p:par>
                          <p:cTn id="19" fill="hold">
                            <p:stCondLst>
                              <p:cond delay="2000"/>
                            </p:stCondLst>
                            <p:childTnLst>
                              <p:par>
                                <p:cTn id="20" presetID="35" presetClass="emph" presetSubtype="0" fill="hold" grpId="1" nodeType="afterEffect">
                                  <p:stCondLst>
                                    <p:cond delay="0"/>
                                  </p:stCondLst>
                                  <p:childTnLst>
                                    <p:anim calcmode="discrete" valueType="str">
                                      <p:cBhvr>
                                        <p:cTn id="21" dur="10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842"/>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3584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2" nodeType="click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0" presetClass="path" presetSubtype="0" accel="50000" decel="50000" fill="hold" grpId="0" nodeType="withEffect">
                                  <p:stCondLst>
                                    <p:cond delay="0"/>
                                  </p:stCondLst>
                                  <p:childTnLst>
                                    <p:animMotion origin="layout" path="M -1.38889E-6 -4.81481E-6 C 0.01528 -0.00416 0.02986 -0.01481 0.04566 -0.01921 C 0.05729 -0.02685 0.07049 -0.03078 0.08299 -0.03657 C 0.09149 -0.0405 0.10226 -0.04282 0.11007 -0.0493 C 0.11181 -0.05092 0.11372 -0.053 0.1158 -0.05416 C 0.12761 -0.05995 0.14028 -0.06319 0.15226 -0.06828 C 0.16719 -0.07453 0.17899 -0.08935 0.19323 -0.09699 C 0.22274 -0.11273 0.25365 -0.12337 0.28368 -0.13819 C 0.30278 -0.14745 0.31997 -0.15648 0.33993 -0.16041 C 0.38438 -0.15995 0.42899 -0.16041 0.47361 -0.15879 C 0.48559 -0.15833 0.49827 -0.14583 0.51007 -0.14305 C 0.51893 -0.13495 0.53021 -0.13287 0.53941 -0.12546 C 0.54757 -0.11875 0.55643 -0.11111 0.56406 -0.10324 C 0.57431 -0.09282 0.56979 -0.0956 0.57674 -0.09212 C 0.58229 -0.08703 0.58837 -0.08055 0.59445 -0.07777 C 0.59913 -0.07199 0.60243 -0.06712 0.60833 -0.06527 C 0.62205 -0.053 0.64132 -0.02962 0.65799 -0.0287 C 0.66684 -0.02824 0.67587 -0.0287 0.68524 -0.0287 " pathEditMode="relative" rAng="0" ptsTypes="fffffffffffffffffA">
                                      <p:cBhvr>
                                        <p:cTn id="33" dur="2000" fill="hold"/>
                                        <p:tgtEl>
                                          <p:spTgt spid="27"/>
                                        </p:tgtEl>
                                        <p:attrNameLst>
                                          <p:attrName>ppt_x</p:attrName>
                                          <p:attrName>ppt_y</p:attrName>
                                        </p:attrNameLst>
                                      </p:cBhvr>
                                      <p:rCtr x="343" y="-80"/>
                                    </p:animMotion>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1" nodeType="clickEffect">
                                  <p:stCondLst>
                                    <p:cond delay="0"/>
                                  </p:stCondLst>
                                  <p:childTnLst>
                                    <p:animMotion origin="layout" path="M -1.38889E-6 -4.44444E-6 C 0.05052 0.00255 0.05851 0.00278 0.12396 0.00162 C 0.1434 -0.00463 0.16215 -0.01273 0.18229 -0.01574 C 0.19306 -0.01921 0.20399 -0.01967 0.21528 -0.0206 C 0.23559 -0.02615 0.22327 -0.02361 0.25278 -0.02546 C 0.27031 -0.03032 0.28837 -0.03125 0.30643 -0.03495 C 0.40538 -0.03449 0.50417 -0.03449 0.60313 -0.03333 C 0.61858 -0.0331 0.63386 -0.0162 0.64931 -0.01574 C 0.66389 -0.01527 0.67847 -0.01574 0.69306 -0.01574 " pathEditMode="relative" rAng="0" ptsTypes="ffffffffA">
                                      <p:cBhvr>
                                        <p:cTn id="37" dur="2000" fill="hold"/>
                                        <p:tgtEl>
                                          <p:spTgt spid="29"/>
                                        </p:tgtEl>
                                        <p:attrNameLst>
                                          <p:attrName>ppt_x</p:attrName>
                                          <p:attrName>ppt_y</p:attrName>
                                        </p:attrNameLst>
                                      </p:cBhvr>
                                      <p:rCtr x="347" y="-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8" grpId="2"/>
      <p:bldP spid="28" grpId="3"/>
      <p:bldP spid="29" grpId="0" animBg="1"/>
      <p:bldP spid="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More complicated node placement scheme</a:t>
            </a:r>
          </a:p>
          <a:p>
            <a:pPr lvl="1"/>
            <a:r>
              <a:rPr lang="en-US" altLang="zh-TW" dirty="0" smtClean="0"/>
              <a:t>maintaining the relationships among all paper nodes.</a:t>
            </a:r>
          </a:p>
          <a:p>
            <a:endParaRPr lang="zh-TW" altLang="en-US" dirty="0"/>
          </a:p>
        </p:txBody>
      </p:sp>
      <p:sp>
        <p:nvSpPr>
          <p:cNvPr id="3" name="標題 2"/>
          <p:cNvSpPr>
            <a:spLocks noGrp="1"/>
          </p:cNvSpPr>
          <p:nvPr>
            <p:ph type="title"/>
          </p:nvPr>
        </p:nvSpPr>
        <p:spPr/>
        <p:txBody>
          <a:bodyPr/>
          <a:lstStyle/>
          <a:p>
            <a:r>
              <a:rPr lang="en-US" altLang="zh-TW" dirty="0" smtClean="0"/>
              <a:t>Node placement</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23728" y="2028006"/>
            <a:ext cx="5048980" cy="4857378"/>
          </a:xfrm>
          <a:prstGeom prst="rect">
            <a:avLst/>
          </a:prstGeom>
          <a:noFill/>
          <a:ln w="9525">
            <a:noFill/>
            <a:miter lim="800000"/>
            <a:headEnd/>
            <a:tailEnd/>
          </a:ln>
        </p:spPr>
      </p:pic>
      <p:grpSp>
        <p:nvGrpSpPr>
          <p:cNvPr id="25" name="群組 24"/>
          <p:cNvGrpSpPr/>
          <p:nvPr/>
        </p:nvGrpSpPr>
        <p:grpSpPr>
          <a:xfrm>
            <a:off x="2170278" y="2060848"/>
            <a:ext cx="4922002" cy="4824536"/>
            <a:chOff x="1907704" y="1124744"/>
            <a:chExt cx="4922002" cy="4824536"/>
          </a:xfrm>
        </p:grpSpPr>
        <p:pic>
          <p:nvPicPr>
            <p:cNvPr id="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1124744"/>
              <a:ext cx="4922002" cy="4824536"/>
            </a:xfrm>
            <a:prstGeom prst="rect">
              <a:avLst/>
            </a:prstGeom>
            <a:noFill/>
            <a:ln w="9525">
              <a:noFill/>
              <a:miter lim="800000"/>
              <a:headEnd/>
              <a:tailEnd/>
            </a:ln>
          </p:spPr>
        </p:pic>
        <p:sp>
          <p:nvSpPr>
            <p:cNvPr id="27" name="文字方塊 26"/>
            <p:cNvSpPr txBox="1"/>
            <p:nvPr/>
          </p:nvSpPr>
          <p:spPr>
            <a:xfrm>
              <a:off x="4860032" y="3337247"/>
              <a:ext cx="432048" cy="307777"/>
            </a:xfrm>
            <a:prstGeom prst="rect">
              <a:avLst/>
            </a:prstGeom>
            <a:noFill/>
          </p:spPr>
          <p:txBody>
            <a:bodyPr wrap="square" rtlCol="0">
              <a:spAutoFit/>
            </a:bodyPr>
            <a:lstStyle/>
            <a:p>
              <a:r>
                <a:rPr lang="en-US" altLang="zh-TW" sz="1400" dirty="0" smtClean="0">
                  <a:solidFill>
                    <a:schemeClr val="accent6"/>
                  </a:solidFill>
                </a:rPr>
                <a:t>1</a:t>
              </a:r>
              <a:endParaRPr lang="zh-TW" altLang="en-US" sz="1400" dirty="0">
                <a:solidFill>
                  <a:schemeClr val="accent6"/>
                </a:solidFill>
              </a:endParaRPr>
            </a:p>
          </p:txBody>
        </p:sp>
        <p:sp>
          <p:nvSpPr>
            <p:cNvPr id="28" name="文字方塊 27"/>
            <p:cNvSpPr txBox="1"/>
            <p:nvPr/>
          </p:nvSpPr>
          <p:spPr>
            <a:xfrm>
              <a:off x="4788024" y="3573016"/>
              <a:ext cx="432048" cy="307777"/>
            </a:xfrm>
            <a:prstGeom prst="rect">
              <a:avLst/>
            </a:prstGeom>
            <a:noFill/>
          </p:spPr>
          <p:txBody>
            <a:bodyPr wrap="square" rtlCol="0">
              <a:spAutoFit/>
            </a:bodyPr>
            <a:lstStyle/>
            <a:p>
              <a:r>
                <a:rPr lang="en-US" altLang="zh-TW" sz="1400" dirty="0" smtClean="0">
                  <a:solidFill>
                    <a:schemeClr val="accent6"/>
                  </a:solidFill>
                </a:rPr>
                <a:t>2</a:t>
              </a:r>
              <a:endParaRPr lang="zh-TW" altLang="en-US" sz="1400" dirty="0">
                <a:solidFill>
                  <a:schemeClr val="accent6"/>
                </a:solidFill>
              </a:endParaRPr>
            </a:p>
          </p:txBody>
        </p:sp>
        <p:sp>
          <p:nvSpPr>
            <p:cNvPr id="29" name="文字方塊 28"/>
            <p:cNvSpPr txBox="1"/>
            <p:nvPr/>
          </p:nvSpPr>
          <p:spPr>
            <a:xfrm>
              <a:off x="4716016" y="3789040"/>
              <a:ext cx="432048" cy="307777"/>
            </a:xfrm>
            <a:prstGeom prst="rect">
              <a:avLst/>
            </a:prstGeom>
            <a:noFill/>
          </p:spPr>
          <p:txBody>
            <a:bodyPr wrap="square" rtlCol="0">
              <a:spAutoFit/>
            </a:bodyPr>
            <a:lstStyle/>
            <a:p>
              <a:r>
                <a:rPr lang="en-US" altLang="zh-TW" sz="1400" dirty="0" smtClean="0">
                  <a:solidFill>
                    <a:schemeClr val="accent6"/>
                  </a:solidFill>
                </a:rPr>
                <a:t>3</a:t>
              </a:r>
              <a:endParaRPr lang="zh-TW" altLang="en-US" sz="1400" dirty="0">
                <a:solidFill>
                  <a:schemeClr val="accent6"/>
                </a:solidFill>
              </a:endParaRPr>
            </a:p>
          </p:txBody>
        </p:sp>
        <p:sp>
          <p:nvSpPr>
            <p:cNvPr id="30" name="文字方塊 29"/>
            <p:cNvSpPr txBox="1"/>
            <p:nvPr/>
          </p:nvSpPr>
          <p:spPr>
            <a:xfrm>
              <a:off x="4499992" y="3913311"/>
              <a:ext cx="432048" cy="307777"/>
            </a:xfrm>
            <a:prstGeom prst="rect">
              <a:avLst/>
            </a:prstGeom>
            <a:noFill/>
          </p:spPr>
          <p:txBody>
            <a:bodyPr wrap="square" rtlCol="0">
              <a:spAutoFit/>
            </a:bodyPr>
            <a:lstStyle/>
            <a:p>
              <a:r>
                <a:rPr lang="en-US" altLang="zh-TW" sz="1400" dirty="0" smtClean="0">
                  <a:solidFill>
                    <a:schemeClr val="accent6"/>
                  </a:solidFill>
                </a:rPr>
                <a:t>4</a:t>
              </a:r>
              <a:endParaRPr lang="zh-TW" altLang="en-US" sz="1400" dirty="0">
                <a:solidFill>
                  <a:schemeClr val="accent6"/>
                </a:solidFill>
              </a:endParaRPr>
            </a:p>
          </p:txBody>
        </p:sp>
        <p:sp>
          <p:nvSpPr>
            <p:cNvPr id="31" name="文字方塊 30"/>
            <p:cNvSpPr txBox="1"/>
            <p:nvPr/>
          </p:nvSpPr>
          <p:spPr>
            <a:xfrm>
              <a:off x="4238735" y="3920883"/>
              <a:ext cx="432048" cy="307777"/>
            </a:xfrm>
            <a:prstGeom prst="rect">
              <a:avLst/>
            </a:prstGeom>
            <a:noFill/>
          </p:spPr>
          <p:txBody>
            <a:bodyPr wrap="square" rtlCol="0">
              <a:spAutoFit/>
            </a:bodyPr>
            <a:lstStyle/>
            <a:p>
              <a:r>
                <a:rPr lang="en-US" altLang="zh-TW" sz="1400" dirty="0" smtClean="0">
                  <a:solidFill>
                    <a:schemeClr val="accent6"/>
                  </a:solidFill>
                </a:rPr>
                <a:t>5</a:t>
              </a:r>
              <a:endParaRPr lang="zh-TW" altLang="en-US" sz="1400" dirty="0">
                <a:solidFill>
                  <a:schemeClr val="accent6"/>
                </a:solidFill>
              </a:endParaRPr>
            </a:p>
          </p:txBody>
        </p:sp>
        <p:sp>
          <p:nvSpPr>
            <p:cNvPr id="33" name="文字方塊 32"/>
            <p:cNvSpPr txBox="1"/>
            <p:nvPr/>
          </p:nvSpPr>
          <p:spPr>
            <a:xfrm>
              <a:off x="4067944" y="3861048"/>
              <a:ext cx="432048" cy="307777"/>
            </a:xfrm>
            <a:prstGeom prst="rect">
              <a:avLst/>
            </a:prstGeom>
            <a:noFill/>
          </p:spPr>
          <p:txBody>
            <a:bodyPr wrap="square" rtlCol="0">
              <a:spAutoFit/>
            </a:bodyPr>
            <a:lstStyle/>
            <a:p>
              <a:r>
                <a:rPr lang="en-US" altLang="zh-TW" sz="1400" dirty="0" smtClean="0">
                  <a:solidFill>
                    <a:schemeClr val="accent6"/>
                  </a:solidFill>
                </a:rPr>
                <a:t>6</a:t>
              </a:r>
              <a:endParaRPr lang="zh-TW" altLang="en-US" sz="1400" dirty="0">
                <a:solidFill>
                  <a:schemeClr val="accent6"/>
                </a:solidFill>
              </a:endParaRPr>
            </a:p>
          </p:txBody>
        </p:sp>
        <p:sp>
          <p:nvSpPr>
            <p:cNvPr id="34" name="文字方塊 33"/>
            <p:cNvSpPr txBox="1"/>
            <p:nvPr/>
          </p:nvSpPr>
          <p:spPr>
            <a:xfrm>
              <a:off x="3923928" y="3717032"/>
              <a:ext cx="432048" cy="307777"/>
            </a:xfrm>
            <a:prstGeom prst="rect">
              <a:avLst/>
            </a:prstGeom>
            <a:noFill/>
          </p:spPr>
          <p:txBody>
            <a:bodyPr wrap="square" rtlCol="0">
              <a:spAutoFit/>
            </a:bodyPr>
            <a:lstStyle/>
            <a:p>
              <a:r>
                <a:rPr lang="en-US" altLang="zh-TW" sz="1400" dirty="0" smtClean="0">
                  <a:solidFill>
                    <a:schemeClr val="accent6"/>
                  </a:solidFill>
                </a:rPr>
                <a:t>7</a:t>
              </a:r>
              <a:endParaRPr lang="zh-TW" altLang="en-US" sz="1400" dirty="0">
                <a:solidFill>
                  <a:schemeClr val="accent6"/>
                </a:solidFill>
              </a:endParaRPr>
            </a:p>
          </p:txBody>
        </p:sp>
        <p:sp>
          <p:nvSpPr>
            <p:cNvPr id="35" name="文字方塊 34"/>
            <p:cNvSpPr txBox="1"/>
            <p:nvPr/>
          </p:nvSpPr>
          <p:spPr>
            <a:xfrm>
              <a:off x="3779912" y="3573016"/>
              <a:ext cx="432048" cy="307777"/>
            </a:xfrm>
            <a:prstGeom prst="rect">
              <a:avLst/>
            </a:prstGeom>
            <a:noFill/>
          </p:spPr>
          <p:txBody>
            <a:bodyPr wrap="square" rtlCol="0">
              <a:spAutoFit/>
            </a:bodyPr>
            <a:lstStyle/>
            <a:p>
              <a:r>
                <a:rPr lang="en-US" altLang="zh-TW" sz="1400" dirty="0" smtClean="0">
                  <a:solidFill>
                    <a:schemeClr val="accent6"/>
                  </a:solidFill>
                </a:rPr>
                <a:t>8</a:t>
              </a:r>
              <a:endParaRPr lang="zh-TW" altLang="en-US" sz="1400" dirty="0">
                <a:solidFill>
                  <a:schemeClr val="accent6"/>
                </a:solidFill>
              </a:endParaRPr>
            </a:p>
          </p:txBody>
        </p:sp>
        <p:sp>
          <p:nvSpPr>
            <p:cNvPr id="36" name="文字方塊 35"/>
            <p:cNvSpPr txBox="1"/>
            <p:nvPr/>
          </p:nvSpPr>
          <p:spPr>
            <a:xfrm>
              <a:off x="3707904" y="3356992"/>
              <a:ext cx="432048" cy="307777"/>
            </a:xfrm>
            <a:prstGeom prst="rect">
              <a:avLst/>
            </a:prstGeom>
            <a:noFill/>
          </p:spPr>
          <p:txBody>
            <a:bodyPr wrap="square" rtlCol="0">
              <a:spAutoFit/>
            </a:bodyPr>
            <a:lstStyle/>
            <a:p>
              <a:r>
                <a:rPr lang="en-US" altLang="zh-TW" sz="1400" dirty="0" smtClean="0">
                  <a:solidFill>
                    <a:schemeClr val="accent6"/>
                  </a:solidFill>
                </a:rPr>
                <a:t>9</a:t>
              </a:r>
              <a:endParaRPr lang="zh-TW" altLang="en-US" sz="1400" dirty="0">
                <a:solidFill>
                  <a:schemeClr val="accent6"/>
                </a:solidFill>
              </a:endParaRPr>
            </a:p>
          </p:txBody>
        </p:sp>
        <p:sp>
          <p:nvSpPr>
            <p:cNvPr id="37" name="文字方塊 36"/>
            <p:cNvSpPr txBox="1"/>
            <p:nvPr/>
          </p:nvSpPr>
          <p:spPr>
            <a:xfrm>
              <a:off x="3707904" y="3140968"/>
              <a:ext cx="432048" cy="307777"/>
            </a:xfrm>
            <a:prstGeom prst="rect">
              <a:avLst/>
            </a:prstGeom>
            <a:noFill/>
          </p:spPr>
          <p:txBody>
            <a:bodyPr wrap="square" rtlCol="0">
              <a:spAutoFit/>
            </a:bodyPr>
            <a:lstStyle/>
            <a:p>
              <a:r>
                <a:rPr lang="en-US" altLang="zh-TW" sz="1400" dirty="0" smtClean="0">
                  <a:solidFill>
                    <a:schemeClr val="accent6"/>
                  </a:solidFill>
                </a:rPr>
                <a:t>10</a:t>
              </a:r>
              <a:endParaRPr lang="zh-TW" altLang="en-US" sz="1400" dirty="0">
                <a:solidFill>
                  <a:schemeClr val="accent6"/>
                </a:solidFill>
              </a:endParaRPr>
            </a:p>
          </p:txBody>
        </p:sp>
        <p:sp>
          <p:nvSpPr>
            <p:cNvPr id="38" name="文字方塊 37"/>
            <p:cNvSpPr txBox="1"/>
            <p:nvPr/>
          </p:nvSpPr>
          <p:spPr>
            <a:xfrm>
              <a:off x="3851920" y="2924944"/>
              <a:ext cx="432048" cy="307777"/>
            </a:xfrm>
            <a:prstGeom prst="rect">
              <a:avLst/>
            </a:prstGeom>
            <a:noFill/>
          </p:spPr>
          <p:txBody>
            <a:bodyPr wrap="square" rtlCol="0">
              <a:spAutoFit/>
            </a:bodyPr>
            <a:lstStyle/>
            <a:p>
              <a:r>
                <a:rPr lang="en-US" altLang="zh-TW" sz="1400" dirty="0" smtClean="0">
                  <a:solidFill>
                    <a:schemeClr val="accent6"/>
                  </a:solidFill>
                </a:rPr>
                <a:t>11</a:t>
              </a:r>
              <a:endParaRPr lang="zh-TW" altLang="en-US" sz="1400" dirty="0">
                <a:solidFill>
                  <a:schemeClr val="accent6"/>
                </a:solidFill>
              </a:endParaRPr>
            </a:p>
          </p:txBody>
        </p:sp>
        <p:sp>
          <p:nvSpPr>
            <p:cNvPr id="39" name="文字方塊 38"/>
            <p:cNvSpPr txBox="1"/>
            <p:nvPr/>
          </p:nvSpPr>
          <p:spPr>
            <a:xfrm>
              <a:off x="4067944" y="2852936"/>
              <a:ext cx="432048" cy="307777"/>
            </a:xfrm>
            <a:prstGeom prst="rect">
              <a:avLst/>
            </a:prstGeom>
            <a:noFill/>
          </p:spPr>
          <p:txBody>
            <a:bodyPr wrap="square" rtlCol="0">
              <a:spAutoFit/>
            </a:bodyPr>
            <a:lstStyle/>
            <a:p>
              <a:r>
                <a:rPr lang="en-US" altLang="zh-TW" sz="1400" dirty="0" smtClean="0">
                  <a:solidFill>
                    <a:schemeClr val="accent6"/>
                  </a:solidFill>
                </a:rPr>
                <a:t>12</a:t>
              </a:r>
              <a:endParaRPr lang="zh-TW" altLang="en-US" sz="1400" dirty="0">
                <a:solidFill>
                  <a:schemeClr val="accent6"/>
                </a:solidFill>
              </a:endParaRPr>
            </a:p>
          </p:txBody>
        </p:sp>
        <p:sp>
          <p:nvSpPr>
            <p:cNvPr id="40" name="文字方塊 39"/>
            <p:cNvSpPr txBox="1"/>
            <p:nvPr/>
          </p:nvSpPr>
          <p:spPr>
            <a:xfrm>
              <a:off x="4309931" y="2808514"/>
              <a:ext cx="432048" cy="307777"/>
            </a:xfrm>
            <a:prstGeom prst="rect">
              <a:avLst/>
            </a:prstGeom>
            <a:noFill/>
          </p:spPr>
          <p:txBody>
            <a:bodyPr wrap="square" rtlCol="0">
              <a:spAutoFit/>
            </a:bodyPr>
            <a:lstStyle/>
            <a:p>
              <a:r>
                <a:rPr lang="en-US" altLang="zh-TW" sz="1400" dirty="0" smtClean="0">
                  <a:solidFill>
                    <a:schemeClr val="accent6"/>
                  </a:solidFill>
                </a:rPr>
                <a:t>13</a:t>
              </a:r>
              <a:endParaRPr lang="zh-TW" altLang="en-US" sz="1400" dirty="0">
                <a:solidFill>
                  <a:schemeClr val="accent6"/>
                </a:solidFill>
              </a:endParaRPr>
            </a:p>
          </p:txBody>
        </p:sp>
        <p:sp>
          <p:nvSpPr>
            <p:cNvPr id="41" name="文字方塊 40"/>
            <p:cNvSpPr txBox="1"/>
            <p:nvPr/>
          </p:nvSpPr>
          <p:spPr>
            <a:xfrm>
              <a:off x="4572000" y="2924944"/>
              <a:ext cx="432048" cy="307777"/>
            </a:xfrm>
            <a:prstGeom prst="rect">
              <a:avLst/>
            </a:prstGeom>
            <a:noFill/>
          </p:spPr>
          <p:txBody>
            <a:bodyPr wrap="square" rtlCol="0">
              <a:spAutoFit/>
            </a:bodyPr>
            <a:lstStyle/>
            <a:p>
              <a:r>
                <a:rPr lang="en-US" altLang="zh-TW" sz="1400" dirty="0" smtClean="0">
                  <a:solidFill>
                    <a:schemeClr val="accent6"/>
                  </a:solidFill>
                </a:rPr>
                <a:t>14</a:t>
              </a:r>
              <a:endParaRPr lang="zh-TW" altLang="en-US" sz="1400" dirty="0">
                <a:solidFill>
                  <a:schemeClr val="accent6"/>
                </a:solidFill>
              </a:endParaRPr>
            </a:p>
          </p:txBody>
        </p:sp>
        <p:sp>
          <p:nvSpPr>
            <p:cNvPr id="42" name="文字方塊 41"/>
            <p:cNvSpPr txBox="1"/>
            <p:nvPr/>
          </p:nvSpPr>
          <p:spPr>
            <a:xfrm>
              <a:off x="4724400" y="3077344"/>
              <a:ext cx="432048" cy="307777"/>
            </a:xfrm>
            <a:prstGeom prst="rect">
              <a:avLst/>
            </a:prstGeom>
            <a:noFill/>
          </p:spPr>
          <p:txBody>
            <a:bodyPr wrap="square" rtlCol="0">
              <a:spAutoFit/>
            </a:bodyPr>
            <a:lstStyle/>
            <a:p>
              <a:r>
                <a:rPr lang="en-US" altLang="zh-TW" sz="1400" dirty="0" smtClean="0">
                  <a:solidFill>
                    <a:schemeClr val="accent6"/>
                  </a:solidFill>
                </a:rPr>
                <a:t>15</a:t>
              </a:r>
              <a:endParaRPr lang="zh-TW" altLang="en-US" sz="1400" dirty="0">
                <a:solidFill>
                  <a:schemeClr val="accent6"/>
                </a:solidFill>
              </a:endParaRPr>
            </a:p>
          </p:txBody>
        </p:sp>
      </p:grpSp>
      <p:graphicFrame>
        <p:nvGraphicFramePr>
          <p:cNvPr id="4" name="表格 3"/>
          <p:cNvGraphicFramePr>
            <a:graphicFrameLocks noGrp="1"/>
          </p:cNvGraphicFramePr>
          <p:nvPr/>
        </p:nvGraphicFramePr>
        <p:xfrm>
          <a:off x="179512" y="188640"/>
          <a:ext cx="8712968" cy="1671879"/>
        </p:xfrm>
        <a:graphic>
          <a:graphicData uri="http://schemas.openxmlformats.org/drawingml/2006/table">
            <a:tbl>
              <a:tblPr firstRow="1" bandRow="1">
                <a:tableStyleId>{5C22544A-7EE6-4342-B048-85BDC9FD1C3A}</a:tableStyleId>
              </a:tblPr>
              <a:tblGrid>
                <a:gridCol w="1152128"/>
                <a:gridCol w="504056"/>
                <a:gridCol w="504056"/>
                <a:gridCol w="504056"/>
                <a:gridCol w="504056"/>
                <a:gridCol w="504056"/>
                <a:gridCol w="504056"/>
                <a:gridCol w="504056"/>
                <a:gridCol w="504056"/>
                <a:gridCol w="504056"/>
                <a:gridCol w="504056"/>
                <a:gridCol w="504056"/>
                <a:gridCol w="504056"/>
                <a:gridCol w="504056"/>
                <a:gridCol w="504056"/>
                <a:gridCol w="504056"/>
              </a:tblGrid>
              <a:tr h="725064">
                <a:tc>
                  <a:txBody>
                    <a:bodyPr/>
                    <a:lstStyle/>
                    <a:p>
                      <a:r>
                        <a:rPr lang="en-US" altLang="zh-TW" sz="1200" dirty="0" smtClean="0"/>
                        <a:t>Sorted sequence</a:t>
                      </a:r>
                      <a:endParaRPr lang="zh-TW" altLang="en-US" sz="1200" dirty="0"/>
                    </a:p>
                  </a:txBody>
                  <a:tcPr/>
                </a:tc>
                <a:tc>
                  <a:txBody>
                    <a:bodyPr/>
                    <a:lstStyle/>
                    <a:p>
                      <a:r>
                        <a:rPr lang="en-US" altLang="zh-TW" sz="1200" dirty="0" smtClean="0"/>
                        <a:t>1</a:t>
                      </a:r>
                      <a:endParaRPr lang="zh-TW" altLang="en-US" sz="1200" dirty="0"/>
                    </a:p>
                  </a:txBody>
                  <a:tcPr/>
                </a:tc>
                <a:tc>
                  <a:txBody>
                    <a:bodyPr/>
                    <a:lstStyle/>
                    <a:p>
                      <a:r>
                        <a:rPr lang="en-US" altLang="zh-TW" sz="1200" dirty="0" smtClean="0"/>
                        <a:t>2</a:t>
                      </a:r>
                      <a:endParaRPr lang="zh-TW" altLang="en-US" sz="1200" dirty="0"/>
                    </a:p>
                  </a:txBody>
                  <a:tcPr/>
                </a:tc>
                <a:tc>
                  <a:txBody>
                    <a:bodyPr/>
                    <a:lstStyle/>
                    <a:p>
                      <a:r>
                        <a:rPr lang="en-US" altLang="zh-TW" sz="1200" dirty="0" smtClean="0"/>
                        <a:t>3</a:t>
                      </a:r>
                      <a:endParaRPr lang="zh-TW" altLang="en-US" sz="1200" dirty="0"/>
                    </a:p>
                  </a:txBody>
                  <a:tcPr/>
                </a:tc>
                <a:tc>
                  <a:txBody>
                    <a:bodyPr/>
                    <a:lstStyle/>
                    <a:p>
                      <a:r>
                        <a:rPr lang="en-US" altLang="zh-TW" sz="1200" dirty="0" smtClean="0"/>
                        <a:t>4</a:t>
                      </a:r>
                      <a:endParaRPr lang="zh-TW" altLang="en-US" sz="1200" dirty="0"/>
                    </a:p>
                  </a:txBody>
                  <a:tcPr/>
                </a:tc>
                <a:tc>
                  <a:txBody>
                    <a:bodyPr/>
                    <a:lstStyle/>
                    <a:p>
                      <a:r>
                        <a:rPr lang="en-US" altLang="zh-TW" sz="1200" dirty="0" smtClean="0"/>
                        <a:t>5</a:t>
                      </a:r>
                      <a:endParaRPr lang="zh-TW" altLang="en-US" sz="1200" dirty="0"/>
                    </a:p>
                  </a:txBody>
                  <a:tcPr/>
                </a:tc>
                <a:tc>
                  <a:txBody>
                    <a:bodyPr/>
                    <a:lstStyle/>
                    <a:p>
                      <a:r>
                        <a:rPr lang="en-US" altLang="zh-TW" sz="1200" dirty="0" smtClean="0"/>
                        <a:t>6</a:t>
                      </a:r>
                      <a:endParaRPr lang="zh-TW" altLang="en-US" sz="1200" dirty="0"/>
                    </a:p>
                  </a:txBody>
                  <a:tcPr/>
                </a:tc>
                <a:tc>
                  <a:txBody>
                    <a:bodyPr/>
                    <a:lstStyle/>
                    <a:p>
                      <a:r>
                        <a:rPr lang="en-US" altLang="zh-TW" sz="1200" dirty="0" smtClean="0"/>
                        <a:t>7</a:t>
                      </a:r>
                      <a:endParaRPr lang="zh-TW" altLang="en-US" sz="1200" dirty="0"/>
                    </a:p>
                  </a:txBody>
                  <a:tcPr/>
                </a:tc>
                <a:tc>
                  <a:txBody>
                    <a:bodyPr/>
                    <a:lstStyle/>
                    <a:p>
                      <a:r>
                        <a:rPr lang="en-US" altLang="zh-TW" sz="1200" dirty="0" smtClean="0"/>
                        <a:t>8</a:t>
                      </a:r>
                      <a:endParaRPr lang="zh-TW" altLang="en-US" sz="1200" dirty="0"/>
                    </a:p>
                  </a:txBody>
                  <a:tcPr/>
                </a:tc>
                <a:tc>
                  <a:txBody>
                    <a:bodyPr/>
                    <a:lstStyle/>
                    <a:p>
                      <a:r>
                        <a:rPr lang="en-US" altLang="zh-TW" sz="1200" dirty="0" smtClean="0"/>
                        <a:t>9</a:t>
                      </a:r>
                      <a:endParaRPr lang="zh-TW" altLang="en-US" sz="1200" dirty="0"/>
                    </a:p>
                  </a:txBody>
                  <a:tcPr/>
                </a:tc>
                <a:tc>
                  <a:txBody>
                    <a:bodyPr/>
                    <a:lstStyle/>
                    <a:p>
                      <a:r>
                        <a:rPr lang="en-US" altLang="zh-TW" sz="1200" dirty="0" smtClean="0"/>
                        <a:t>10</a:t>
                      </a:r>
                      <a:endParaRPr lang="zh-TW" altLang="en-US" sz="1200" dirty="0"/>
                    </a:p>
                  </a:txBody>
                  <a:tcPr/>
                </a:tc>
                <a:tc>
                  <a:txBody>
                    <a:bodyPr/>
                    <a:lstStyle/>
                    <a:p>
                      <a:r>
                        <a:rPr lang="en-US" altLang="zh-TW" sz="1200" dirty="0" smtClean="0"/>
                        <a:t>11</a:t>
                      </a:r>
                      <a:endParaRPr lang="zh-TW" altLang="en-US" sz="1200" dirty="0"/>
                    </a:p>
                  </a:txBody>
                  <a:tcPr/>
                </a:tc>
                <a:tc>
                  <a:txBody>
                    <a:bodyPr/>
                    <a:lstStyle/>
                    <a:p>
                      <a:r>
                        <a:rPr lang="en-US" altLang="zh-TW" sz="1200" dirty="0" smtClean="0"/>
                        <a:t>12</a:t>
                      </a:r>
                      <a:endParaRPr lang="zh-TW" altLang="en-US" sz="1200" dirty="0"/>
                    </a:p>
                  </a:txBody>
                  <a:tcPr/>
                </a:tc>
                <a:tc>
                  <a:txBody>
                    <a:bodyPr/>
                    <a:lstStyle/>
                    <a:p>
                      <a:r>
                        <a:rPr lang="en-US" altLang="zh-TW" sz="1200" dirty="0" smtClean="0"/>
                        <a:t>13</a:t>
                      </a:r>
                      <a:endParaRPr lang="zh-TW" altLang="en-US" sz="1200" dirty="0"/>
                    </a:p>
                  </a:txBody>
                  <a:tcPr/>
                </a:tc>
                <a:tc>
                  <a:txBody>
                    <a:bodyPr/>
                    <a:lstStyle/>
                    <a:p>
                      <a:r>
                        <a:rPr lang="en-US" altLang="zh-TW" sz="1200" dirty="0" smtClean="0"/>
                        <a:t>14</a:t>
                      </a:r>
                      <a:endParaRPr lang="zh-TW" altLang="en-US" sz="1200" dirty="0"/>
                    </a:p>
                  </a:txBody>
                  <a:tcPr/>
                </a:tc>
                <a:tc>
                  <a:txBody>
                    <a:bodyPr/>
                    <a:lstStyle/>
                    <a:p>
                      <a:r>
                        <a:rPr lang="en-US" altLang="zh-TW" sz="1200" dirty="0" smtClean="0"/>
                        <a:t>15</a:t>
                      </a:r>
                      <a:endParaRPr lang="zh-TW" altLang="en-US" sz="1200" dirty="0"/>
                    </a:p>
                  </a:txBody>
                  <a:tcPr/>
                </a:tc>
              </a:tr>
              <a:tr h="355056">
                <a:tc>
                  <a:txBody>
                    <a:bodyPr/>
                    <a:lstStyle/>
                    <a:p>
                      <a:r>
                        <a:rPr lang="en-US" altLang="zh-TW" sz="1200" dirty="0" smtClean="0"/>
                        <a:t>relevance</a:t>
                      </a:r>
                      <a:endParaRPr lang="zh-TW" altLang="en-US" sz="1200" dirty="0"/>
                    </a:p>
                  </a:txBody>
                  <a:tcPr/>
                </a:tc>
                <a:tc>
                  <a:txBody>
                    <a:bodyPr/>
                    <a:lstStyle/>
                    <a:p>
                      <a:r>
                        <a:rPr lang="en-US" altLang="zh-TW" sz="1200" dirty="0" smtClean="0"/>
                        <a:t>0.45</a:t>
                      </a:r>
                      <a:endParaRPr lang="zh-TW" altLang="en-US" sz="1200" dirty="0"/>
                    </a:p>
                  </a:txBody>
                  <a:tcPr/>
                </a:tc>
                <a:tc>
                  <a:txBody>
                    <a:bodyPr/>
                    <a:lstStyle/>
                    <a:p>
                      <a:r>
                        <a:rPr lang="en-US" altLang="zh-TW" sz="1200" dirty="0" smtClean="0"/>
                        <a:t>0.63</a:t>
                      </a:r>
                      <a:endParaRPr lang="zh-TW" altLang="en-US" sz="1200" dirty="0"/>
                    </a:p>
                  </a:txBody>
                  <a:tcPr/>
                </a:tc>
                <a:tc>
                  <a:txBody>
                    <a:bodyPr/>
                    <a:lstStyle/>
                    <a:p>
                      <a:r>
                        <a:rPr lang="en-US" altLang="zh-TW" sz="1200" dirty="0" smtClean="0"/>
                        <a:t>0.66</a:t>
                      </a:r>
                      <a:endParaRPr lang="zh-TW" altLang="en-US" sz="1200" dirty="0"/>
                    </a:p>
                  </a:txBody>
                  <a:tcPr/>
                </a:tc>
                <a:tc>
                  <a:txBody>
                    <a:bodyPr/>
                    <a:lstStyle/>
                    <a:p>
                      <a:r>
                        <a:rPr lang="en-US" altLang="zh-TW" sz="1200" dirty="0" smtClean="0"/>
                        <a:t>0.81</a:t>
                      </a:r>
                      <a:endParaRPr lang="zh-TW" altLang="en-US" sz="1200" dirty="0"/>
                    </a:p>
                  </a:txBody>
                  <a:tcPr/>
                </a:tc>
                <a:tc>
                  <a:txBody>
                    <a:bodyPr/>
                    <a:lstStyle/>
                    <a:p>
                      <a:r>
                        <a:rPr lang="en-US" altLang="zh-TW" sz="1200" dirty="0" smtClean="0"/>
                        <a:t>0.81</a:t>
                      </a:r>
                      <a:endParaRPr lang="zh-TW" altLang="en-US" sz="1200" dirty="0"/>
                    </a:p>
                  </a:txBody>
                  <a:tcPr/>
                </a:tc>
                <a:tc>
                  <a:txBody>
                    <a:bodyPr/>
                    <a:lstStyle/>
                    <a:p>
                      <a:r>
                        <a:rPr lang="en-US" altLang="zh-TW" sz="1200" dirty="0" smtClean="0"/>
                        <a:t>0.84</a:t>
                      </a:r>
                      <a:endParaRPr lang="zh-TW" altLang="en-US" sz="1200" dirty="0"/>
                    </a:p>
                  </a:txBody>
                  <a:tcPr/>
                </a:tc>
                <a:tc>
                  <a:txBody>
                    <a:bodyPr/>
                    <a:lstStyle/>
                    <a:p>
                      <a:r>
                        <a:rPr lang="en-US" altLang="zh-TW" sz="1200" dirty="0" smtClean="0"/>
                        <a:t>0.87</a:t>
                      </a:r>
                      <a:endParaRPr lang="zh-TW" altLang="en-US" sz="1200" dirty="0"/>
                    </a:p>
                  </a:txBody>
                  <a:tcPr/>
                </a:tc>
                <a:tc>
                  <a:txBody>
                    <a:bodyPr/>
                    <a:lstStyle/>
                    <a:p>
                      <a:r>
                        <a:rPr lang="en-US" altLang="zh-TW" sz="1200" dirty="0" smtClean="0"/>
                        <a:t>0.91</a:t>
                      </a:r>
                      <a:endParaRPr lang="zh-TW" altLang="en-US" sz="1200" dirty="0"/>
                    </a:p>
                  </a:txBody>
                  <a:tcPr/>
                </a:tc>
                <a:tc>
                  <a:txBody>
                    <a:bodyPr/>
                    <a:lstStyle/>
                    <a:p>
                      <a:r>
                        <a:rPr lang="en-US" altLang="zh-TW" sz="1200" dirty="0" smtClean="0"/>
                        <a:t>0.91</a:t>
                      </a:r>
                      <a:endParaRPr lang="zh-TW" altLang="en-US" sz="1200" dirty="0"/>
                    </a:p>
                  </a:txBody>
                  <a:tcPr/>
                </a:tc>
                <a:tc>
                  <a:txBody>
                    <a:bodyPr/>
                    <a:lstStyle/>
                    <a:p>
                      <a:r>
                        <a:rPr lang="en-US" altLang="zh-TW" sz="1200" dirty="0" smtClean="0"/>
                        <a:t>0.93</a:t>
                      </a:r>
                      <a:endParaRPr lang="zh-TW" altLang="en-US" sz="1200" dirty="0"/>
                    </a:p>
                  </a:txBody>
                  <a:tcPr/>
                </a:tc>
                <a:tc>
                  <a:txBody>
                    <a:bodyPr/>
                    <a:lstStyle/>
                    <a:p>
                      <a:r>
                        <a:rPr lang="en-US" altLang="zh-TW" sz="1200" dirty="0" smtClean="0"/>
                        <a:t>1</a:t>
                      </a:r>
                      <a:endParaRPr lang="zh-TW" altLang="en-US" sz="1200" dirty="0"/>
                    </a:p>
                  </a:txBody>
                  <a:tcPr/>
                </a:tc>
                <a:tc>
                  <a:txBody>
                    <a:bodyPr/>
                    <a:lstStyle/>
                    <a:p>
                      <a:r>
                        <a:rPr lang="en-US" altLang="zh-TW" sz="1200" dirty="0" smtClean="0"/>
                        <a:t>1</a:t>
                      </a:r>
                      <a:endParaRPr lang="zh-TW" altLang="en-US" sz="1200" dirty="0"/>
                    </a:p>
                  </a:txBody>
                  <a:tcPr/>
                </a:tc>
                <a:tc>
                  <a:txBody>
                    <a:bodyPr/>
                    <a:lstStyle/>
                    <a:p>
                      <a:r>
                        <a:rPr lang="en-US" altLang="zh-TW" sz="1200" dirty="0" smtClean="0"/>
                        <a:t>1</a:t>
                      </a:r>
                    </a:p>
                  </a:txBody>
                  <a:tcPr/>
                </a:tc>
                <a:tc>
                  <a:txBody>
                    <a:bodyPr/>
                    <a:lstStyle/>
                    <a:p>
                      <a:r>
                        <a:rPr lang="en-US" altLang="zh-TW" sz="1200" dirty="0" smtClean="0"/>
                        <a:t>1</a:t>
                      </a:r>
                      <a:endParaRPr lang="zh-TW" altLang="en-US" sz="1200" dirty="0"/>
                    </a:p>
                  </a:txBody>
                  <a:tcPr/>
                </a:tc>
                <a:tc>
                  <a:txBody>
                    <a:bodyPr/>
                    <a:lstStyle/>
                    <a:p>
                      <a:r>
                        <a:rPr lang="en-US" altLang="zh-TW" sz="1200" dirty="0" smtClean="0"/>
                        <a:t>1</a:t>
                      </a:r>
                      <a:endParaRPr lang="zh-TW" altLang="en-US" sz="1200" dirty="0"/>
                    </a:p>
                  </a:txBody>
                  <a:tcPr/>
                </a:tc>
              </a:tr>
              <a:tr h="591759">
                <a:tc>
                  <a:txBody>
                    <a:bodyPr/>
                    <a:lstStyle/>
                    <a:p>
                      <a:r>
                        <a:rPr lang="en-US" altLang="zh-TW" sz="1200" dirty="0" smtClean="0"/>
                        <a:t>Elliptic</a:t>
                      </a:r>
                      <a:r>
                        <a:rPr lang="en-US" altLang="zh-TW" sz="1200" baseline="0" dirty="0" smtClean="0"/>
                        <a:t> sequence</a:t>
                      </a:r>
                      <a:endParaRPr lang="zh-TW" altLang="en-US" sz="1200" dirty="0"/>
                    </a:p>
                  </a:txBody>
                  <a:tcPr/>
                </a:tc>
                <a:tc>
                  <a:txBody>
                    <a:bodyPr/>
                    <a:lstStyle/>
                    <a:p>
                      <a:r>
                        <a:rPr lang="en-US" altLang="zh-TW" sz="1200" dirty="0" smtClean="0"/>
                        <a:t>13</a:t>
                      </a:r>
                      <a:endParaRPr lang="zh-TW" altLang="en-US" sz="1200" dirty="0"/>
                    </a:p>
                  </a:txBody>
                  <a:tcPr/>
                </a:tc>
                <a:tc>
                  <a:txBody>
                    <a:bodyPr/>
                    <a:lstStyle/>
                    <a:p>
                      <a:r>
                        <a:rPr lang="en-US" altLang="zh-TW" sz="1200" dirty="0" smtClean="0"/>
                        <a:t>10</a:t>
                      </a:r>
                      <a:endParaRPr lang="zh-TW" altLang="en-US" sz="1200" dirty="0"/>
                    </a:p>
                  </a:txBody>
                  <a:tcPr/>
                </a:tc>
                <a:tc>
                  <a:txBody>
                    <a:bodyPr/>
                    <a:lstStyle/>
                    <a:p>
                      <a:r>
                        <a:rPr lang="en-US" altLang="zh-TW" sz="1200" dirty="0" smtClean="0"/>
                        <a:t>9</a:t>
                      </a:r>
                      <a:endParaRPr lang="zh-TW" altLang="en-US" sz="1200" dirty="0"/>
                    </a:p>
                  </a:txBody>
                  <a:tcPr/>
                </a:tc>
                <a:tc>
                  <a:txBody>
                    <a:bodyPr/>
                    <a:lstStyle/>
                    <a:p>
                      <a:r>
                        <a:rPr lang="en-US" altLang="zh-TW" sz="1200" dirty="0" smtClean="0"/>
                        <a:t>8</a:t>
                      </a:r>
                      <a:endParaRPr lang="zh-TW" altLang="en-US" sz="1200" dirty="0"/>
                    </a:p>
                  </a:txBody>
                  <a:tcPr/>
                </a:tc>
                <a:tc>
                  <a:txBody>
                    <a:bodyPr/>
                    <a:lstStyle/>
                    <a:p>
                      <a:r>
                        <a:rPr lang="en-US" altLang="zh-TW" sz="1200" dirty="0" smtClean="0"/>
                        <a:t>5</a:t>
                      </a:r>
                      <a:endParaRPr lang="zh-TW" altLang="en-US" sz="1200" dirty="0"/>
                    </a:p>
                  </a:txBody>
                  <a:tcPr/>
                </a:tc>
                <a:tc>
                  <a:txBody>
                    <a:bodyPr/>
                    <a:lstStyle/>
                    <a:p>
                      <a:r>
                        <a:rPr lang="en-US" altLang="zh-TW" sz="1200" dirty="0" smtClean="0"/>
                        <a:t>6</a:t>
                      </a:r>
                      <a:endParaRPr lang="zh-TW" altLang="en-US" sz="1200" dirty="0"/>
                    </a:p>
                  </a:txBody>
                  <a:tcPr/>
                </a:tc>
                <a:tc>
                  <a:txBody>
                    <a:bodyPr/>
                    <a:lstStyle/>
                    <a:p>
                      <a:r>
                        <a:rPr lang="en-US" altLang="zh-TW" sz="1200" dirty="0" smtClean="0"/>
                        <a:t>4</a:t>
                      </a:r>
                      <a:endParaRPr lang="zh-TW" altLang="en-US" sz="1200" dirty="0"/>
                    </a:p>
                  </a:txBody>
                  <a:tcPr/>
                </a:tc>
                <a:tc>
                  <a:txBody>
                    <a:bodyPr/>
                    <a:lstStyle/>
                    <a:p>
                      <a:r>
                        <a:rPr lang="en-US" altLang="zh-TW" sz="1200" dirty="0" smtClean="0"/>
                        <a:t>12</a:t>
                      </a:r>
                      <a:endParaRPr lang="zh-TW" altLang="en-US" sz="1200" dirty="0"/>
                    </a:p>
                  </a:txBody>
                  <a:tcPr/>
                </a:tc>
                <a:tc>
                  <a:txBody>
                    <a:bodyPr/>
                    <a:lstStyle/>
                    <a:p>
                      <a:r>
                        <a:rPr lang="en-US" altLang="zh-TW" sz="1200" dirty="0" smtClean="0"/>
                        <a:t>11</a:t>
                      </a:r>
                      <a:endParaRPr lang="zh-TW" altLang="en-US" sz="1200" dirty="0"/>
                    </a:p>
                  </a:txBody>
                  <a:tcPr/>
                </a:tc>
                <a:tc>
                  <a:txBody>
                    <a:bodyPr/>
                    <a:lstStyle/>
                    <a:p>
                      <a:r>
                        <a:rPr lang="en-US" altLang="zh-TW" sz="1200" dirty="0" smtClean="0"/>
                        <a:t>14</a:t>
                      </a:r>
                      <a:endParaRPr lang="zh-TW" altLang="en-US" sz="1200" dirty="0"/>
                    </a:p>
                  </a:txBody>
                  <a:tcPr/>
                </a:tc>
                <a:tc>
                  <a:txBody>
                    <a:bodyPr/>
                    <a:lstStyle/>
                    <a:p>
                      <a:r>
                        <a:rPr lang="en-US" altLang="zh-TW" sz="1200" dirty="0" smtClean="0"/>
                        <a:t>1</a:t>
                      </a:r>
                      <a:endParaRPr lang="zh-TW" altLang="en-US" sz="1200" dirty="0"/>
                    </a:p>
                  </a:txBody>
                  <a:tcPr/>
                </a:tc>
                <a:tc>
                  <a:txBody>
                    <a:bodyPr/>
                    <a:lstStyle/>
                    <a:p>
                      <a:r>
                        <a:rPr lang="en-US" altLang="zh-TW" sz="1200" dirty="0" smtClean="0"/>
                        <a:t>15</a:t>
                      </a:r>
                      <a:endParaRPr lang="zh-TW" altLang="en-US" sz="1200" dirty="0"/>
                    </a:p>
                  </a:txBody>
                  <a:tcPr/>
                </a:tc>
                <a:tc>
                  <a:txBody>
                    <a:bodyPr/>
                    <a:lstStyle/>
                    <a:p>
                      <a:r>
                        <a:rPr lang="en-US" altLang="zh-TW" sz="1200" dirty="0" smtClean="0"/>
                        <a:t>7</a:t>
                      </a:r>
                      <a:endParaRPr lang="zh-TW" altLang="en-US" sz="1200" dirty="0"/>
                    </a:p>
                  </a:txBody>
                  <a:tcPr/>
                </a:tc>
                <a:tc>
                  <a:txBody>
                    <a:bodyPr/>
                    <a:lstStyle/>
                    <a:p>
                      <a:r>
                        <a:rPr lang="en-US" altLang="zh-TW" sz="1200" dirty="0" smtClean="0"/>
                        <a:t>2</a:t>
                      </a:r>
                      <a:endParaRPr lang="zh-TW" altLang="en-US" sz="1200" dirty="0"/>
                    </a:p>
                  </a:txBody>
                  <a:tcPr/>
                </a:tc>
                <a:tc>
                  <a:txBody>
                    <a:bodyPr/>
                    <a:lstStyle/>
                    <a:p>
                      <a:r>
                        <a:rPr lang="en-US" altLang="zh-TW" sz="1200" dirty="0" smtClean="0"/>
                        <a:t>3</a:t>
                      </a:r>
                      <a:endParaRPr lang="zh-TW" altLang="en-US" sz="1200" dirty="0"/>
                    </a:p>
                  </a:txBody>
                  <a:tcPr/>
                </a:tc>
              </a:tr>
            </a:tbl>
          </a:graphicData>
        </a:graphic>
      </p:graphicFrame>
      <p:sp>
        <p:nvSpPr>
          <p:cNvPr id="5" name="橢圓 4"/>
          <p:cNvSpPr/>
          <p:nvPr/>
        </p:nvSpPr>
        <p:spPr>
          <a:xfrm>
            <a:off x="1403648" y="1808820"/>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3347864" y="1736812"/>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4355976" y="1772816"/>
            <a:ext cx="360040"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5868144" y="1772816"/>
            <a:ext cx="360040"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5364088" y="1772816"/>
            <a:ext cx="360040"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7380312" y="1772816"/>
            <a:ext cx="360040"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1835696" y="1772816"/>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2411760" y="1808820"/>
            <a:ext cx="288032" cy="2880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2843808" y="1736812"/>
            <a:ext cx="432048" cy="4320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3851920" y="1772816"/>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6372200" y="1736812"/>
            <a:ext cx="432048" cy="4320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4788024" y="1700808"/>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7884368" y="1808820"/>
            <a:ext cx="288032" cy="2880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6876256" y="1772816"/>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8388424" y="1808820"/>
            <a:ext cx="288032" cy="2880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21"/>
          <p:cNvGrpSpPr/>
          <p:nvPr/>
        </p:nvGrpSpPr>
        <p:grpSpPr>
          <a:xfrm>
            <a:off x="4407903" y="4197694"/>
            <a:ext cx="504056" cy="504056"/>
            <a:chOff x="4414597" y="3165241"/>
            <a:chExt cx="504056" cy="504056"/>
          </a:xfrm>
        </p:grpSpPr>
        <p:sp>
          <p:nvSpPr>
            <p:cNvPr id="23" name="橢圓 22"/>
            <p:cNvSpPr/>
            <p:nvPr/>
          </p:nvSpPr>
          <p:spPr>
            <a:xfrm>
              <a:off x="4414597" y="3165241"/>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chemeClr val="tx1"/>
                  </a:solidFill>
                </a:ln>
              </a:endParaRPr>
            </a:p>
          </p:txBody>
        </p:sp>
        <p:sp>
          <p:nvSpPr>
            <p:cNvPr id="24" name="文字方塊 23"/>
            <p:cNvSpPr txBox="1"/>
            <p:nvPr/>
          </p:nvSpPr>
          <p:spPr>
            <a:xfrm>
              <a:off x="4451446" y="3178629"/>
              <a:ext cx="432048" cy="369332"/>
            </a:xfrm>
            <a:prstGeom prst="rect">
              <a:avLst/>
            </a:prstGeom>
            <a:noFill/>
          </p:spPr>
          <p:txBody>
            <a:bodyPr wrap="square" rtlCol="0">
              <a:spAutoFit/>
            </a:bodyPr>
            <a:lstStyle/>
            <a:p>
              <a:r>
                <a:rPr lang="en-US" altLang="zh-TW" b="1" i="1" dirty="0" err="1" smtClean="0"/>
                <a:t>p</a:t>
              </a:r>
              <a:r>
                <a:rPr lang="en-US" altLang="zh-TW" b="1" i="1" baseline="-25000" dirty="0" err="1" smtClean="0"/>
                <a:t>s</a:t>
              </a:r>
              <a:endParaRPr lang="zh-TW" altLang="en-US" b="1"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2867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1.66667E-6 1.85185E-6 C 0.00226 0.01204 -0.00052 0.00116 0.00486 0.01134 C 0.0066 0.01481 0.0066 0.01991 0.00868 0.02291 C 0.0099 0.02523 0.01198 0.02616 0.01354 0.02778 C 0.01719 0.03495 0.0224 0.03657 0.02743 0.04259 C 0.0408 0.05926 0.03299 0.05532 0.04219 0.05903 C 0.0507 0.06666 0.05868 0.07569 0.06719 0.08379 C 0.07327 0.08981 0.07986 0.09236 0.08577 0.09861 C 0.09028 0.10347 0.09566 0.1081 0.1007 0.1118 C 0.10399 0.11435 0.11059 0.11829 0.11059 0.11852 C 0.11997 0.13055 0.13247 0.1375 0.14549 0.13981 C 0.15469 0.14583 0.16094 0.14722 0.17031 0.15139 C 0.18195 0.15625 0.1934 0.16134 0.20521 0.1662 C 0.22031 0.17222 0.23472 0.18217 0.25 0.18588 C 0.25816 0.19028 0.26667 0.19329 0.275 0.19606 C 0.27778 0.19699 0.28368 0.19907 0.28368 0.1993 C 0.29132 0.20579 0.30087 0.20764 0.3099 0.21065 C 0.31476 0.21227 0.31875 0.21574 0.32361 0.21736 C 0.33195 0.22454 0.34306 0.22616 0.35209 0.23194 C 0.36163 0.24444 0.36077 0.22963 0.36077 0.25208 " pathEditMode="relative" rAng="0" ptsTypes="fffffffffffffffffffA">
                                      <p:cBhvr>
                                        <p:cTn id="17" dur="2000" fill="hold"/>
                                        <p:tgtEl>
                                          <p:spTgt spid="5"/>
                                        </p:tgtEl>
                                        <p:attrNameLst>
                                          <p:attrName>ppt_x</p:attrName>
                                          <p:attrName>ppt_y</p:attrName>
                                        </p:attrNameLst>
                                      </p:cBhvr>
                                      <p:rCtr x="181" y="126"/>
                                    </p:animMotion>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2.5E-6 4.44444E-6 C 0.00642 0.00324 0.01215 0.00602 0.01788 0.01111 C 0.02188 0.01458 0.02413 0.01875 0.02865 0.02083 C 0.03646 0.03125 0.03559 0.02893 0.04045 0.03819 C 0.04219 0.04143 0.04531 0.04768 0.04531 0.04768 C 0.04757 0.05856 0.0559 0.06991 0.06076 0.0794 C 0.06545 0.08866 0.06944 0.09953 0.075 0.1081 C 0.07639 0.11041 0.07795 0.1125 0.07969 0.11435 C 0.08073 0.11551 0.08229 0.1162 0.08333 0.11759 C 0.08594 0.12106 0.08785 0.12523 0.09045 0.1287 C 0.09323 0.13889 0.08958 0.12731 0.09531 0.13819 C 0.09948 0.14606 0.10156 0.15555 0.1059 0.16366 C 0.10903 0.17569 0.11302 0.1875 0.11788 0.19861 C 0.12118 0.20602 0.11944 0.20069 0.12378 0.2081 C 0.12552 0.21111 0.12865 0.21759 0.12865 0.21759 C 0.1316 0.23055 0.1408 0.24606 0.14635 0.25717 C 0.14705 0.25856 0.15313 0.27129 0.15365 0.27153 C 0.15972 0.2743 0.1559 0.27315 0.16545 0.27315 " pathEditMode="relative" ptsTypes="fffffffffffffffffA">
                                      <p:cBhvr>
                                        <p:cTn id="21" dur="2000" fill="hold"/>
                                        <p:tgtEl>
                                          <p:spTgt spid="11"/>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0" nodeType="clickEffect">
                                  <p:stCondLst>
                                    <p:cond delay="0"/>
                                  </p:stCondLst>
                                  <p:childTnLst>
                                    <p:animMotion origin="layout" path="M 5.83333E-6 3.7037E-6 C -0.01041 0.04143 -0.00416 0.0875 0.00122 0.13009 C 0.00244 0.15 0.00504 0.16944 0.01199 0.18727 C 0.01581 0.21296 0.02588 0.23565 0.0382 0.25555 C 0.04706 0.26991 0.0349 0.25162 0.04167 0.26504 C 0.04272 0.2669 0.04428 0.26805 0.04532 0.26991 C 0.0507 0.27847 0.05209 0.29051 0.05956 0.29676 C 0.06042 0.29838 0.06077 0.30046 0.06199 0.30162 C 0.06407 0.30347 0.06911 0.30486 0.06911 0.30486 C 0.07154 0.30949 0.07379 0.31435 0.07622 0.31898 C 0.07744 0.3419 0.07345 0.33588 0.07865 0.34282 " pathEditMode="relative" ptsTypes="ffffffffffA">
                                      <p:cBhvr>
                                        <p:cTn id="25" dur="2000" fill="hold"/>
                                        <p:tgtEl>
                                          <p:spTgt spid="12"/>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4.72222E-6 3.33333E-6 C 0.00348 0.00602 0.00417 0.01088 0.00712 0.01736 C 0.00868 0.0206 0.01198 0.02708 0.01198 0.02708 C 0.01233 0.02917 0.0125 0.03125 0.01302 0.03333 C 0.01372 0.03565 0.01545 0.03727 0.01545 0.03958 C 0.0158 0.14005 0.01545 0.24074 0.01424 0.3412 C 0.01407 0.35023 0.00712 0.36667 0.00712 0.36667 C 0.00573 0.41574 0.00591 0.39514 0.00591 0.42847 " pathEditMode="relative" ptsTypes="fffffffA">
                                      <p:cBhvr>
                                        <p:cTn id="29" dur="2000" fill="hold"/>
                                        <p:tgtEl>
                                          <p:spTgt spid="13"/>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0" nodeType="clickEffect">
                                  <p:stCondLst>
                                    <p:cond delay="0"/>
                                  </p:stCondLst>
                                  <p:childTnLst>
                                    <p:animMotion origin="layout" path="M 3.05556E-6 -2.22222E-6 C 0.00191 0.00834 0.00295 0.01621 0.00607 0.02384 C 0.00868 0.03658 0.01059 0.05162 0.01614 0.06273 C 0.01857 0.07431 0.02187 0.08542 0.025 0.09676 C 0.02864 0.11019 0.03003 0.12431 0.03507 0.13681 C 0.03837 0.15602 0.04271 0.175 0.04757 0.19352 C 0.05746 0.27986 0.03437 0.37014 0.05139 0.45509 C 0.05225 0.46875 0.05295 0.4838 0.05902 0.4956 C 0.06076 0.50695 0.06389 0.52153 0.06909 0.53102 C 0.071 0.5456 0.07604 0.54884 0.08021 0.55996 C 0.08229 0.56551 0.08038 0.56505 0.08402 0.56968 C 0.08559 0.57153 0.0875 0.57246 0.08906 0.57454 C 0.09409 0.58218 0.09409 0.58727 0.10173 0.59074 C 0.10607 0.59491 0.10989 0.59653 0.11423 0.60023 C 0.11562 0.60116 0.11805 0.60371 0.11805 0.60394 " pathEditMode="relative" rAng="0" ptsTypes="ffffffffffffffA">
                                      <p:cBhvr>
                                        <p:cTn id="33" dur="2000" fill="hold"/>
                                        <p:tgtEl>
                                          <p:spTgt spid="6"/>
                                        </p:tgtEl>
                                        <p:attrNameLst>
                                          <p:attrName>ppt_x</p:attrName>
                                          <p:attrName>ppt_y</p:attrName>
                                        </p:attrNameLst>
                                      </p:cBhvr>
                                      <p:rCtr x="59" y="302"/>
                                    </p:animMotion>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0" nodeType="clickEffect">
                                  <p:stCondLst>
                                    <p:cond delay="0"/>
                                  </p:stCondLst>
                                  <p:childTnLst>
                                    <p:animMotion origin="layout" path="M -2.77778E-6 2.59259E-6 C 0.00313 0.00602 0.00347 0.01227 0.0059 0.01898 C 0.00747 0.0287 0.01007 0.03773 0.01198 0.04745 C 0.01268 0.05532 0.01354 0.06343 0.01424 0.0713 C 0.01458 0.07454 0.01667 0.08079 0.01667 0.08079 C 0.02118 0.18194 0.01979 0.13866 0.01667 0.34444 C 0.01667 0.34768 0.01424 0.35393 0.01424 0.35393 C 0.01354 0.37824 0.01493 0.39398 0.00712 0.41412 C 0.00504 0.42477 0.00226 0.43681 -0.00243 0.44606 C -0.00278 0.44815 -0.0033 0.45023 -0.00347 0.45231 C -0.00399 0.45648 -0.00399 0.46088 -0.00469 0.46505 C -0.00521 0.46829 -0.00625 0.4713 -0.00712 0.47454 C -0.00746 0.47616 -0.00833 0.4794 -0.00833 0.4794 C -0.00712 0.58032 -0.00712 0.54398 -0.00712 0.58889 " pathEditMode="relative" ptsTypes="fffffffffffffA">
                                      <p:cBhvr>
                                        <p:cTn id="37" dur="2000" fill="hold"/>
                                        <p:tgtEl>
                                          <p:spTgt spid="14"/>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0" nodeType="clickEffect">
                                  <p:stCondLst>
                                    <p:cond delay="0"/>
                                  </p:stCondLst>
                                  <p:childTnLst>
                                    <p:animMotion origin="layout" path="M -3.05556E-6 4.07407E-6 C 0.00069 0.1037 -0.0099 0.18449 0.0191 0.27315 C 0.0224 0.2831 0.0224 0.29352 0.02622 0.30324 C 0.03003 0.32824 0.03576 0.3493 0.04288 0.37315 C 0.04531 0.38125 0.04601 0.39051 0.04878 0.39838 C 0.05035 0.40278 0.05365 0.41111 0.05365 0.41111 C 0.05625 0.43102 0.0526 0.41018 0.05712 0.42384 C 0.06007 0.43287 0.05972 0.44097 0.06424 0.4493 C 0.06545 0.45856 0.06632 0.4669 0.07031 0.47477 C 0.07222 0.48333 0.07361 0.49166 0.07622 0.5 C 0.07708 0.50301 0.07865 0.50949 0.07865 0.50949 C 0.0809 0.52754 0.08872 0.54583 0.08924 0.56504 C 0.08958 0.57731 0.08924 0.58935 0.08924 0.60162 " pathEditMode="relative" ptsTypes="ffffffffffffA">
                                      <p:cBhvr>
                                        <p:cTn id="41" dur="2000" fill="hold"/>
                                        <p:tgtEl>
                                          <p:spTgt spid="7"/>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0" nodeType="clickEffect">
                                  <p:stCondLst>
                                    <p:cond delay="0"/>
                                  </p:stCondLst>
                                  <p:childTnLst>
                                    <p:animMotion origin="layout" path="M 4.72222E-6 -2.22222E-6 C -0.00053 0.00463 -0.00035 0.00996 -0.00139 0.01459 C -0.00313 0.02176 -0.0099 0.02454 -0.01268 0.03102 C -0.01719 0.04051 -0.03976 0.06736 -0.04931 0.06759 C -0.06303 0.06829 -0.07691 0.06759 -0.09063 0.06759 " pathEditMode="relative" rAng="0" ptsTypes="ffffA">
                                      <p:cBhvr>
                                        <p:cTn id="45" dur="2000" fill="hold"/>
                                        <p:tgtEl>
                                          <p:spTgt spid="16"/>
                                        </p:tgtEl>
                                        <p:attrNameLst>
                                          <p:attrName>ppt_x</p:attrName>
                                          <p:attrName>ppt_y</p:attrName>
                                        </p:attrNameLst>
                                      </p:cBhvr>
                                      <p:rCtr x="-45" y="34"/>
                                    </p:animMotion>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grpId="0" nodeType="clickEffect">
                                  <p:stCondLst>
                                    <p:cond delay="0"/>
                                  </p:stCondLst>
                                  <p:childTnLst>
                                    <p:animMotion origin="layout" path="M 0 -2.22222E-6 C -0.00642 0.01366 -0.00625 0.02986 -0.01649 0.04028 C -0.02656 0.06111 -0.04844 0.06783 -0.06441 0.07384 C -0.07344 0.08218 -0.09479 0.08866 -0.10521 0.09028 C -0.1158 0.09422 -0.12274 0.09607 -0.13437 0.09722 C -0.16545 0.10648 -0.15434 0.10232 -0.21146 0.10394 C -0.21823 0.10509 -0.22431 0.10509 -0.23003 0.11065 C -0.2309 0.11412 -0.23229 0.12084 -0.23229 0.12107 " pathEditMode="relative" rAng="0" ptsTypes="fffffffA">
                                      <p:cBhvr>
                                        <p:cTn id="49" dur="2000" fill="hold"/>
                                        <p:tgtEl>
                                          <p:spTgt spid="9"/>
                                        </p:tgtEl>
                                        <p:attrNameLst>
                                          <p:attrName>ppt_x</p:attrName>
                                          <p:attrName>ppt_y</p:attrName>
                                        </p:attrNameLst>
                                      </p:cBhvr>
                                      <p:rCtr x="-116" y="60"/>
                                    </p:animMotion>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0" nodeType="clickEffect">
                                  <p:stCondLst>
                                    <p:cond delay="0"/>
                                  </p:stCondLst>
                                  <p:childTnLst>
                                    <p:animMotion origin="layout" path="M -0.00052 0.00093 C -0.00086 0.02315 -4.72222E-6 0.0456 -0.00173 0.06759 C -0.00225 0.07431 -0.01371 0.08033 -0.01371 0.08033 C -0.0144 0.08195 -0.01493 0.0838 -0.01597 0.08519 C -0.01701 0.08658 -0.01875 0.08681 -0.01961 0.0882 C -0.02152 0.09121 -0.02083 0.09815 -0.02083 0.10093 " pathEditMode="relative" ptsTypes="fffffA">
                                      <p:cBhvr>
                                        <p:cTn id="53" dur="2000" fill="hold"/>
                                        <p:tgtEl>
                                          <p:spTgt spid="8"/>
                                        </p:tgtEl>
                                        <p:attrNameLst>
                                          <p:attrName>ppt_x</p:attrName>
                                          <p:attrName>ppt_y</p:attrName>
                                        </p:attrNameLst>
                                      </p:cBhvr>
                                    </p:animMotion>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grpId="0" nodeType="clickEffect">
                                  <p:stCondLst>
                                    <p:cond delay="0"/>
                                  </p:stCondLst>
                                  <p:childTnLst>
                                    <p:animMotion origin="layout" path="M -3.33333E-6 3.7037E-6 C -0.00313 0.01018 -0.00625 0.02106 -0.00833 0.03171 C -0.00816 0.06204 -0.01927 0.19329 0.01441 0.23819 C 0.01684 0.24514 0.01962 0.25231 0.02274 0.25879 C 0.02431 0.26551 0.02691 0.27083 0.02865 0.27778 C 0.0309 0.2868 0.02986 0.28217 0.03212 0.29676 L 0.03212 0.29676 C 0.03299 0.30046 0.03316 0.3044 0.03455 0.30787 C 0.03594 0.31134 0.03941 0.31759 0.03941 0.31759 C 0.04062 0.3243 0.03976 0.33171 0.04167 0.33819 C 0.04219 0.33981 0.04531 0.33981 0.04531 0.33981 " pathEditMode="relative" ptsTypes="fffffFffffA">
                                      <p:cBhvr>
                                        <p:cTn id="57" dur="2000" fill="hold"/>
                                        <p:tgtEl>
                                          <p:spTgt spid="15"/>
                                        </p:tgtEl>
                                        <p:attrNameLst>
                                          <p:attrName>ppt_x</p:attrName>
                                          <p:attrName>ppt_y</p:attrName>
                                        </p:attrNameLst>
                                      </p:cBhvr>
                                    </p:animMotion>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0" nodeType="clickEffect">
                                  <p:stCondLst>
                                    <p:cond delay="0"/>
                                  </p:stCondLst>
                                  <p:childTnLst>
                                    <p:animMotion origin="layout" path="M 2.5E-6 4.44444E-6 C -0.0007 0.01921 2.5E-6 0.04166 -0.00365 0.06041 C -0.00434 0.07916 -0.00244 0.09861 -0.01077 0.11435 C -0.01268 0.12407 -0.01754 0.13194 -0.02032 0.14143 C -0.02448 0.15578 -0.02535 0.17338 -0.03577 0.18264 C -0.03698 0.18518 -0.04167 0.19051 -0.04167 0.19213 " pathEditMode="relative" ptsTypes="fffffA">
                                      <p:cBhvr>
                                        <p:cTn id="61" dur="2000" fill="hold"/>
                                        <p:tgtEl>
                                          <p:spTgt spid="18"/>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grpId="0" nodeType="clickEffect">
                                  <p:stCondLst>
                                    <p:cond delay="0"/>
                                  </p:stCondLst>
                                  <p:childTnLst>
                                    <p:animMotion origin="layout" path="M 2.77778E-7 4.07407E-6 C -0.00226 0.02986 -0.00556 0.06065 -0.0191 0.08588 C -0.02084 0.09259 -0.02101 0.09629 -0.025 0.10162 C -0.02987 0.11736 -0.03802 0.13079 -0.04532 0.14444 C -0.04931 0.15208 -0.05122 0.16157 -0.05608 0.16829 C -0.06007 0.17361 -0.06216 0.17639 -0.06563 0.18264 C -0.07466 0.19907 -0.08421 0.21504 -0.09289 0.23171 C -0.10018 0.2456 -0.10712 0.26389 -0.11563 0.27616 C -0.11841 0.28009 -0.12205 0.28217 -0.125 0.28588 C -0.12934 0.2912 -0.13316 0.29722 -0.13698 0.30324 C -0.14532 0.31597 -0.15226 0.33079 -0.15955 0.34444 C -0.1665 0.35764 -0.15782 0.34514 -0.16441 0.35555 C -0.16789 0.36111 -0.17223 0.36366 -0.17622 0.36829 C -0.18091 0.37361 -0.18473 0.37847 -0.19063 0.38102 C -0.19827 0.38912 -0.20695 0.39722 -0.21563 0.40324 C -0.21962 0.40602 -0.22865 0.4081 -0.22865 0.4081 C -0.23716 0.41504 -0.24983 0.41921 -0.25955 0.4206 C -0.26789 0.42801 -0.28386 0.42963 -0.2941 0.43171 C -0.30243 0.43727 -0.31129 0.44004 -0.32032 0.44282 C -0.32552 0.44653 -0.33004 0.44768 -0.33577 0.4493 C -0.34497 0.45741 -0.36285 0.46412 -0.37396 0.46666 C -0.38073 0.47129 -0.37709 0.46921 -0.38577 0.47315 C -0.3882 0.4743 -0.39289 0.47616 -0.39289 0.47616 C -0.39775 0.48055 -0.40278 0.48241 -0.40834 0.48426 C -0.42223 0.49745 -0.43577 0.51227 -0.45122 0.52222 C -0.45261 0.525 -0.45764 0.53287 -0.45955 0.53495 C -0.46355 0.53935 -0.46806 0.54028 -0.47153 0.54606 C -0.47379 0.54977 -0.47743 0.55717 -0.47987 0.56204 C -0.48334 0.56898 -0.49323 0.57291 -0.49896 0.57477 C -0.504 0.58495 -0.49775 0.57454 -0.50608 0.58102 C -0.50851 0.58287 -0.5099 0.58634 -0.51198 0.58889 " pathEditMode="relative" ptsTypes="ffffffffffffffffffffffffffffffA">
                                      <p:cBhvr>
                                        <p:cTn id="65" dur="2000" fill="hold"/>
                                        <p:tgtEl>
                                          <p:spTgt spid="10"/>
                                        </p:tgtEl>
                                        <p:attrNameLst>
                                          <p:attrName>ppt_x</p:attrName>
                                          <p:attrName>ppt_y</p:attrName>
                                        </p:attrNameLst>
                                      </p:cBhvr>
                                    </p:animMotion>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0" nodeType="clickEffect">
                                  <p:stCondLst>
                                    <p:cond delay="0"/>
                                  </p:stCondLst>
                                  <p:childTnLst>
                                    <p:animMotion origin="layout" path="M 8.33333E-7 3.7037E-6 C -0.00677 0.07014 -0.00486 0.10787 -0.00712 0.19537 C -0.00746 0.2081 -0.00972 0.23217 -0.01441 0.24444 C -0.01562 0.25625 -0.01892 0.26528 -0.02153 0.27616 C -0.02483 0.28935 -0.02708 0.30301 -0.03108 0.31597 C -0.0316 0.31759 -0.03264 0.31898 -0.03333 0.3206 C -0.0342 0.32268 -0.03507 0.32477 -0.03576 0.32708 C -0.03924 0.33912 -0.04201 0.35046 -0.04653 0.36204 C -0.04948 0.36944 -0.04965 0.37546 -0.05365 0.38264 C -0.05608 0.39537 -0.07083 0.41782 -0.07986 0.42384 C -0.08576 0.43217 -0.09358 0.43819 -0.10121 0.44282 C -0.10208 0.44329 -0.10972 0.44676 -0.11198 0.44768 C -0.11319 0.44815 -0.11545 0.4493 -0.11545 0.4493 C -0.11805 0.45949 -0.11441 0.4493 -0.12031 0.45555 C -0.1217 0.45694 -0.12292 0.46111 -0.12378 0.46342 " pathEditMode="relative" ptsTypes="ffffffffffffffA">
                                      <p:cBhvr>
                                        <p:cTn id="69" dur="2000" fill="hold"/>
                                        <p:tgtEl>
                                          <p:spTgt spid="17"/>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grpId="0" nodeType="clickEffect">
                                  <p:stCondLst>
                                    <p:cond delay="0"/>
                                  </p:stCondLst>
                                  <p:childTnLst>
                                    <p:animMotion origin="layout" path="M -2.5E-6 3.7037E-6 C -0.00052 0.03079 0.00139 0.07454 -0.00365 0.10787 C -0.00851 0.13958 -0.02014 0.1706 -0.02743 0.20162 C -0.0441 0.27222 -0.06094 0.34329 -0.0809 0.41273 C -0.08212 0.42176 -0.08386 0.42847 -0.08698 0.43657 C -0.08854 0.44861 -0.09097 0.45278 -0.09531 0.46342 C -0.1007 0.47685 -0.1059 0.49028 -0.11198 0.50324 C -0.11597 0.51204 -0.11979 0.52199 -0.12743 0.52546 C -0.13524 0.54051 -0.15122 0.54444 -0.1632 0.55092 C -0.17153 0.55555 -0.17899 0.56389 -0.1882 0.56504 C -0.19618 0.56597 -0.20399 0.5662 -0.21198 0.56667 C -0.21354 0.56713 -0.21511 0.56782 -0.21667 0.56829 C -0.2191 0.56898 -0.22153 0.56921 -0.22379 0.56991 C -0.22622 0.57083 -0.2309 0.57315 -0.2309 0.57315 C -0.23125 0.57523 -0.2316 0.57731 -0.23212 0.5794 C -0.23247 0.58102 -0.23333 0.58426 -0.23333 0.58426 " pathEditMode="relative" ptsTypes="fffffffffffffffA">
                                      <p:cBhvr>
                                        <p:cTn id="73" dur="2000" fill="hold"/>
                                        <p:tgtEl>
                                          <p:spTgt spid="19"/>
                                        </p:tgtEl>
                                        <p:attrNameLst>
                                          <p:attrName>ppt_x</p:attrName>
                                          <p:attrName>ppt_y</p:attrName>
                                        </p:attrNameLst>
                                      </p:cBhvr>
                                    </p:animMotion>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5"/>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7335" y="836712"/>
            <a:ext cx="5769001" cy="5832648"/>
          </a:xfrm>
          <a:prstGeom prst="rect">
            <a:avLst/>
          </a:prstGeom>
          <a:noFill/>
        </p:spPr>
      </p:pic>
      <p:pic>
        <p:nvPicPr>
          <p:cNvPr id="6246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3728" y="1196752"/>
            <a:ext cx="5184576" cy="5206545"/>
          </a:xfrm>
          <a:prstGeom prst="rect">
            <a:avLst/>
          </a:prstGeom>
          <a:noFill/>
          <a:ln w="9525">
            <a:noFill/>
            <a:miter lim="800000"/>
            <a:headEnd/>
            <a:tailEnd/>
          </a:ln>
        </p:spPr>
      </p:pic>
      <p:sp>
        <p:nvSpPr>
          <p:cNvPr id="3" name="標題 2"/>
          <p:cNvSpPr>
            <a:spLocks noGrp="1"/>
          </p:cNvSpPr>
          <p:nvPr>
            <p:ph type="title"/>
          </p:nvPr>
        </p:nvSpPr>
        <p:spPr/>
        <p:txBody>
          <a:bodyPr/>
          <a:lstStyle/>
          <a:p>
            <a:r>
              <a:rPr lang="en-US" altLang="zh-TW" dirty="0" smtClean="0"/>
              <a:t>Dealing with collisions</a:t>
            </a:r>
            <a:endParaRPr lang="zh-TW" altLang="en-US" dirty="0"/>
          </a:p>
        </p:txBody>
      </p:sp>
      <p:grpSp>
        <p:nvGrpSpPr>
          <p:cNvPr id="40" name="群組 21"/>
          <p:cNvGrpSpPr/>
          <p:nvPr/>
        </p:nvGrpSpPr>
        <p:grpSpPr>
          <a:xfrm>
            <a:off x="4211958" y="3379240"/>
            <a:ext cx="936106" cy="936104"/>
            <a:chOff x="4414594" y="3119418"/>
            <a:chExt cx="504056" cy="504056"/>
          </a:xfrm>
        </p:grpSpPr>
        <p:sp>
          <p:nvSpPr>
            <p:cNvPr id="41" name="橢圓 40"/>
            <p:cNvSpPr/>
            <p:nvPr/>
          </p:nvSpPr>
          <p:spPr>
            <a:xfrm>
              <a:off x="4414594" y="311941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chemeClr val="tx1"/>
                  </a:solidFill>
                </a:ln>
              </a:endParaRPr>
            </a:p>
          </p:txBody>
        </p:sp>
        <p:sp>
          <p:nvSpPr>
            <p:cNvPr id="42" name="文字方塊 41"/>
            <p:cNvSpPr txBox="1"/>
            <p:nvPr/>
          </p:nvSpPr>
          <p:spPr>
            <a:xfrm>
              <a:off x="4530914" y="3196965"/>
              <a:ext cx="320763" cy="293787"/>
            </a:xfrm>
            <a:prstGeom prst="rect">
              <a:avLst/>
            </a:prstGeom>
            <a:noFill/>
          </p:spPr>
          <p:txBody>
            <a:bodyPr wrap="square" rtlCol="0">
              <a:spAutoFit/>
            </a:bodyPr>
            <a:lstStyle/>
            <a:p>
              <a:r>
                <a:rPr lang="en-US" altLang="zh-TW" sz="2400" b="1" i="1" dirty="0" err="1" smtClean="0"/>
                <a:t>p</a:t>
              </a:r>
              <a:r>
                <a:rPr lang="en-US" altLang="zh-TW" sz="2400" b="1" i="1" baseline="-25000" dirty="0" err="1" smtClean="0"/>
                <a:t>s</a:t>
              </a:r>
              <a:endParaRPr lang="zh-TW" altLang="en-US" sz="2400" b="1" i="1" dirty="0"/>
            </a:p>
          </p:txBody>
        </p:sp>
      </p:grpSp>
      <p:grpSp>
        <p:nvGrpSpPr>
          <p:cNvPr id="56" name="群組 55"/>
          <p:cNvGrpSpPr/>
          <p:nvPr/>
        </p:nvGrpSpPr>
        <p:grpSpPr>
          <a:xfrm>
            <a:off x="2411760" y="1772816"/>
            <a:ext cx="4752528" cy="3888432"/>
            <a:chOff x="2411760" y="1772816"/>
            <a:chExt cx="4752528" cy="3888432"/>
          </a:xfrm>
        </p:grpSpPr>
        <p:sp>
          <p:nvSpPr>
            <p:cNvPr id="47" name="橢圓 46"/>
            <p:cNvSpPr/>
            <p:nvPr/>
          </p:nvSpPr>
          <p:spPr>
            <a:xfrm>
              <a:off x="6372200" y="270892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p:cNvSpPr/>
            <p:nvPr/>
          </p:nvSpPr>
          <p:spPr>
            <a:xfrm>
              <a:off x="6660232" y="3429000"/>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橢圓 48"/>
            <p:cNvSpPr/>
            <p:nvPr/>
          </p:nvSpPr>
          <p:spPr>
            <a:xfrm>
              <a:off x="6156176" y="407707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橢圓 50"/>
            <p:cNvSpPr/>
            <p:nvPr/>
          </p:nvSpPr>
          <p:spPr>
            <a:xfrm>
              <a:off x="3851920" y="5229200"/>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51"/>
            <p:cNvSpPr/>
            <p:nvPr/>
          </p:nvSpPr>
          <p:spPr>
            <a:xfrm>
              <a:off x="3131840" y="5085184"/>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橢圓 52"/>
            <p:cNvSpPr/>
            <p:nvPr/>
          </p:nvSpPr>
          <p:spPr>
            <a:xfrm>
              <a:off x="3203848" y="2132856"/>
              <a:ext cx="504056" cy="504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53"/>
            <p:cNvSpPr/>
            <p:nvPr/>
          </p:nvSpPr>
          <p:spPr>
            <a:xfrm>
              <a:off x="2411760" y="2780928"/>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p:cNvSpPr/>
            <p:nvPr/>
          </p:nvSpPr>
          <p:spPr>
            <a:xfrm>
              <a:off x="4644008" y="1772816"/>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0" name="橢圓 49"/>
          <p:cNvSpPr/>
          <p:nvPr/>
        </p:nvSpPr>
        <p:spPr>
          <a:xfrm>
            <a:off x="827584" y="3212976"/>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等腰三角形 57"/>
          <p:cNvSpPr/>
          <p:nvPr/>
        </p:nvSpPr>
        <p:spPr>
          <a:xfrm rot="15136787">
            <a:off x="4430546" y="1984562"/>
            <a:ext cx="3290595" cy="2862001"/>
          </a:xfrm>
          <a:prstGeom prst="triangle">
            <a:avLst/>
          </a:prstGeom>
          <a:solidFill>
            <a:srgbClr val="92D050">
              <a:alpha val="34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文字方塊 56"/>
          <p:cNvSpPr txBox="1"/>
          <p:nvPr/>
        </p:nvSpPr>
        <p:spPr>
          <a:xfrm>
            <a:off x="7236296" y="2996952"/>
            <a:ext cx="1224136" cy="369332"/>
          </a:xfrm>
          <a:prstGeom prst="rect">
            <a:avLst/>
          </a:prstGeom>
          <a:noFill/>
        </p:spPr>
        <p:txBody>
          <a:bodyPr wrap="square" rtlCol="0">
            <a:spAutoFit/>
          </a:bodyPr>
          <a:lstStyle/>
          <a:p>
            <a:r>
              <a:rPr lang="en-US" altLang="zh-TW" dirty="0" smtClean="0"/>
              <a:t>collision!!</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24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20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20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3.88889E-6 0 C 0.01372 -0.00602 -0.00069 -0.00023 0.03403 -0.00324 C 0.04445 -0.00417 0.05487 -0.01204 0.06476 -0.01574 C 0.06823 -0.01898 0.0823 -0.02662 0.08768 -0.02847 C 0.0908 -0.02963 0.09775 -0.03171 0.09775 -0.03148 C 0.10278 -0.03611 0.10747 -0.03565 0.11285 -0.03796 C 0.1198 -0.04074 0.12622 -0.04537 0.13334 -0.04769 C 0.13959 -0.04977 0.14618 -0.05139 0.15261 -0.05394 C 0.15712 -0.0581 0.16042 -0.0588 0.1665 -0.06019 C 0.17552 -0.06481 0.18455 -0.06921 0.19445 -0.0713 C 0.19983 -0.075 0.20469 -0.07616 0.21094 -0.07778 C 0.22344 -0.08588 0.20747 -0.07639 0.22257 -0.08241 C 0.23768 -0.08866 0.25226 -0.09745 0.26823 -0.1 C 0.28073 -0.10394 0.29358 -0.10463 0.30625 -0.10787 C 0.46268 -0.10602 0.39983 -0.11759 0.46927 -0.09514 C 0.48316 -0.08495 0.49618 -0.07245 0.50955 -0.06181 C 0.51771 -0.05579 0.52726 -0.05556 0.53542 -0.05069 C 0.54914 -0.04236 0.56476 -0.03773 0.57987 -0.03495 C 0.58837 -0.03125 0.6066 -0.03009 0.6066 -0.02986 C 0.62275 -0.02477 0.63629 -0.01898 0.65382 -0.01898 " pathEditMode="relative" rAng="0" ptsTypes="fffffffffffffffffffA">
                                      <p:cBhvr>
                                        <p:cTn id="20" dur="2000" fill="hold"/>
                                        <p:tgtEl>
                                          <p:spTgt spid="50"/>
                                        </p:tgtEl>
                                        <p:attrNameLst>
                                          <p:attrName>ppt_x</p:attrName>
                                          <p:attrName>ppt_y</p:attrName>
                                        </p:attrNameLst>
                                      </p:cBhvr>
                                      <p:rCtr x="327" y="-59"/>
                                    </p:animMotion>
                                  </p:childTnLst>
                                </p:cTn>
                              </p:par>
                            </p:childTnLst>
                          </p:cTn>
                        </p:par>
                        <p:par>
                          <p:cTn id="21" fill="hold">
                            <p:stCondLst>
                              <p:cond delay="2000"/>
                            </p:stCondLst>
                            <p:childTnLst>
                              <p:par>
                                <p:cTn id="22" presetID="35" presetClass="emph" presetSubtype="0" fill="hold" grpId="2" nodeType="afterEffect">
                                  <p:stCondLst>
                                    <p:cond delay="0"/>
                                  </p:stCondLst>
                                  <p:childTnLst>
                                    <p:anim calcmode="discrete" valueType="str">
                                      <p:cBhvr>
                                        <p:cTn id="23" dur="1000" fill="hold"/>
                                        <p:tgtEl>
                                          <p:spTgt spid="50"/>
                                        </p:tgtEl>
                                        <p:attrNameLst>
                                          <p:attrName>style.visibility</p:attrName>
                                        </p:attrNameLst>
                                      </p:cBhvr>
                                      <p:tavLst>
                                        <p:tav tm="0">
                                          <p:val>
                                            <p:strVal val="hidden"/>
                                          </p:val>
                                        </p:tav>
                                        <p:tav tm="50000">
                                          <p:val>
                                            <p:strVal val="visible"/>
                                          </p:val>
                                        </p:tav>
                                      </p:tavLst>
                                    </p:anim>
                                  </p:childTnLst>
                                </p:cTn>
                              </p:par>
                            </p:childTnLst>
                          </p:cTn>
                        </p:par>
                        <p:par>
                          <p:cTn id="24" fill="hold">
                            <p:stCondLst>
                              <p:cond delay="3000"/>
                            </p:stCondLst>
                            <p:childTnLst>
                              <p:par>
                                <p:cTn id="25" presetID="35" presetClass="emph" presetSubtype="0" fill="hold" grpId="3" nodeType="afterEffect">
                                  <p:stCondLst>
                                    <p:cond delay="0"/>
                                  </p:stCondLst>
                                  <p:childTnLst>
                                    <p:anim calcmode="discrete" valueType="str">
                                      <p:cBhvr>
                                        <p:cTn id="26" dur="1000" fill="hold"/>
                                        <p:tgtEl>
                                          <p:spTgt spid="50"/>
                                        </p:tgtEl>
                                        <p:attrNameLst>
                                          <p:attrName>style.visibility</p:attrName>
                                        </p:attrNameLst>
                                      </p:cBhvr>
                                      <p:tavLst>
                                        <p:tav tm="0">
                                          <p:val>
                                            <p:strVal val="hidden"/>
                                          </p:val>
                                        </p:tav>
                                        <p:tav tm="50000">
                                          <p:val>
                                            <p:strVal val="visible"/>
                                          </p:val>
                                        </p:tav>
                                      </p:tavLst>
                                    </p:anim>
                                  </p:childTnLst>
                                </p:cTn>
                              </p:par>
                              <p:par>
                                <p:cTn id="27" presetID="1" presetClass="entr" presetSubtype="0" fill="hold" grpId="2"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35" presetClass="emph" presetSubtype="0" fill="hold" grpId="0" nodeType="withEffect">
                                  <p:stCondLst>
                                    <p:cond delay="0"/>
                                  </p:stCondLst>
                                  <p:childTnLst>
                                    <p:anim calcmode="discrete" valueType="str">
                                      <p:cBhvr>
                                        <p:cTn id="30" dur="1000" fill="hold"/>
                                        <p:tgtEl>
                                          <p:spTgt spid="57"/>
                                        </p:tgtEl>
                                        <p:attrNameLst>
                                          <p:attrName>style.visibility</p:attrName>
                                        </p:attrNameLst>
                                      </p:cBhvr>
                                      <p:tavLst>
                                        <p:tav tm="0">
                                          <p:val>
                                            <p:strVal val="hidden"/>
                                          </p:val>
                                        </p:tav>
                                        <p:tav tm="50000">
                                          <p:val>
                                            <p:strVal val="visible"/>
                                          </p:val>
                                        </p:tav>
                                      </p:tavLst>
                                    </p:anim>
                                  </p:childTnLst>
                                </p:cTn>
                              </p:par>
                            </p:childTnLst>
                          </p:cTn>
                        </p:par>
                        <p:par>
                          <p:cTn id="31" fill="hold">
                            <p:stCondLst>
                              <p:cond delay="4000"/>
                            </p:stCondLst>
                            <p:childTnLst>
                              <p:par>
                                <p:cTn id="32" presetID="35" presetClass="emph" presetSubtype="0" fill="hold" grpId="4" nodeType="afterEffect">
                                  <p:stCondLst>
                                    <p:cond delay="0"/>
                                  </p:stCondLst>
                                  <p:childTnLst>
                                    <p:anim calcmode="discrete" valueType="str">
                                      <p:cBhvr>
                                        <p:cTn id="33" dur="1000" fill="hold"/>
                                        <p:tgtEl>
                                          <p:spTgt spid="50"/>
                                        </p:tgtEl>
                                        <p:attrNameLst>
                                          <p:attrName>style.visibility</p:attrName>
                                        </p:attrNameLst>
                                      </p:cBhvr>
                                      <p:tavLst>
                                        <p:tav tm="0">
                                          <p:val>
                                            <p:strVal val="hidden"/>
                                          </p:val>
                                        </p:tav>
                                        <p:tav tm="50000">
                                          <p:val>
                                            <p:strVal val="visible"/>
                                          </p:val>
                                        </p:tav>
                                      </p:tavLst>
                                    </p:anim>
                                  </p:childTnLst>
                                </p:cTn>
                              </p:par>
                              <p:par>
                                <p:cTn id="34" presetID="35" presetClass="emph" presetSubtype="0" fill="hold" grpId="1" nodeType="withEffect">
                                  <p:stCondLst>
                                    <p:cond delay="0"/>
                                  </p:stCondLst>
                                  <p:childTnLst>
                                    <p:anim calcmode="discrete" valueType="str">
                                      <p:cBhvr>
                                        <p:cTn id="35" dur="10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20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5" nodeType="clickEffect">
                                  <p:stCondLst>
                                    <p:cond delay="0"/>
                                  </p:stCondLst>
                                  <p:childTnLst>
                                    <p:animMotion origin="layout" path="M 0.65382 -0.01898 C 0.65729 -0.02755 0.65746 -0.03565 0.65954 -0.04468 C 0.65798 -0.06968 0.65607 -0.10185 0.6368 -0.10949 C 0.63211 -0.11759 0.62395 -0.12407 0.61718 -0.12731 C 0.61423 -0.13356 0.61145 -0.13634 0.60694 -0.14074 C 0.60503 -0.14468 0.60243 -0.14792 0.60156 -0.15208 C 0.60138 -0.15463 0.60086 -0.15741 0.60086 -0.15718 " pathEditMode="relative" rAng="0" ptsTypes="ffffffA">
                                      <p:cBhvr>
                                        <p:cTn id="44" dur="2000" fill="hold"/>
                                        <p:tgtEl>
                                          <p:spTgt spid="50"/>
                                        </p:tgtEl>
                                        <p:attrNameLst>
                                          <p:attrName>ppt_x</p:attrName>
                                          <p:attrName>ppt_y</p:attrName>
                                        </p:attrNameLst>
                                      </p:cBhvr>
                                      <p:rCtr x="-24" y="-69"/>
                                    </p:animMotion>
                                  </p:childTnLst>
                                </p:cTn>
                              </p:par>
                              <p:par>
                                <p:cTn id="45" presetID="1" presetClass="exit" presetSubtype="0" fill="hold" grpId="3" nodeType="withEffect">
                                  <p:stCondLst>
                                    <p:cond delay="0"/>
                                  </p:stCondLst>
                                  <p:childTnLst>
                                    <p:set>
                                      <p:cBhvr>
                                        <p:cTn id="46" dur="1" fill="hold">
                                          <p:stCondLst>
                                            <p:cond delay="0"/>
                                          </p:stCondLst>
                                        </p:cTn>
                                        <p:tgtEl>
                                          <p:spTgt spid="57"/>
                                        </p:tgtEl>
                                        <p:attrNameLst>
                                          <p:attrName>style.visibility</p:attrName>
                                        </p:attrNameLst>
                                      </p:cBhvr>
                                      <p:to>
                                        <p:strVal val="hidden"/>
                                      </p:to>
                                    </p:set>
                                  </p:childTnLst>
                                </p:cTn>
                              </p:par>
                            </p:childTnLst>
                          </p:cTn>
                        </p:par>
                        <p:par>
                          <p:cTn id="47" fill="hold">
                            <p:stCondLst>
                              <p:cond delay="2000"/>
                            </p:stCondLst>
                            <p:childTnLst>
                              <p:par>
                                <p:cTn id="48" presetID="10" presetClass="exit" presetSubtype="0" fill="hold" nodeType="afterEffect">
                                  <p:stCondLst>
                                    <p:cond delay="0"/>
                                  </p:stCondLst>
                                  <p:childTnLst>
                                    <p:animEffect transition="out" filter="fade">
                                      <p:cBhvr>
                                        <p:cTn id="49" dur="2000"/>
                                        <p:tgtEl>
                                          <p:spTgt spid="58"/>
                                        </p:tgtEl>
                                      </p:cBhvr>
                                    </p:animEffect>
                                    <p:set>
                                      <p:cBhvr>
                                        <p:cTn id="50" dur="1" fill="hold">
                                          <p:stCondLst>
                                            <p:cond delay="1999"/>
                                          </p:stCondLst>
                                        </p:cTn>
                                        <p:tgtEl>
                                          <p:spTgt spid="58"/>
                                        </p:tgtEl>
                                        <p:attrNameLst>
                                          <p:attrName>style.visibility</p:attrName>
                                        </p:attrNameLst>
                                      </p:cBhvr>
                                      <p:to>
                                        <p:strVal val="hidden"/>
                                      </p:to>
                                    </p:set>
                                  </p:childTnLst>
                                </p:cTn>
                              </p:par>
                            </p:childTnLst>
                          </p:cTn>
                        </p:par>
                        <p:par>
                          <p:cTn id="51" fill="hold">
                            <p:stCondLst>
                              <p:cond delay="4000"/>
                            </p:stCondLst>
                            <p:childTnLst>
                              <p:par>
                                <p:cTn id="52" presetID="10" presetClass="exit" presetSubtype="0" fill="hold" nodeType="afterEffect">
                                  <p:stCondLst>
                                    <p:cond delay="0"/>
                                  </p:stCondLst>
                                  <p:childTnLst>
                                    <p:animEffect transition="out" filter="fade">
                                      <p:cBhvr>
                                        <p:cTn id="53" dur="2000"/>
                                        <p:tgtEl>
                                          <p:spTgt spid="62468"/>
                                        </p:tgtEl>
                                      </p:cBhvr>
                                    </p:animEffect>
                                    <p:set>
                                      <p:cBhvr>
                                        <p:cTn id="54" dur="1" fill="hold">
                                          <p:stCondLst>
                                            <p:cond delay="1999"/>
                                          </p:stCondLst>
                                        </p:cTn>
                                        <p:tgtEl>
                                          <p:spTgt spid="6246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0" grpId="2" animBg="1"/>
      <p:bldP spid="50" grpId="3" animBg="1"/>
      <p:bldP spid="50" grpId="4" animBg="1"/>
      <p:bldP spid="50" grpId="5" animBg="1"/>
      <p:bldP spid="58" grpId="0" animBg="1"/>
      <p:bldP spid="57" grpId="0"/>
      <p:bldP spid="57" grpId="1"/>
      <p:bldP spid="57" grpId="2"/>
      <p:bldP spid="57"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Read as many relevant papers as possible.</a:t>
            </a:r>
          </a:p>
          <a:p>
            <a:pPr lvl="1"/>
            <a:r>
              <a:rPr lang="en-US" altLang="zh-TW" dirty="0" smtClean="0"/>
              <a:t>Search for a specific concept or idea within a large corpus of documents. And read all relevant papers.</a:t>
            </a:r>
          </a:p>
          <a:p>
            <a:pPr lvl="1"/>
            <a:r>
              <a:rPr lang="en-US" altLang="zh-TW" dirty="0" smtClean="0"/>
              <a:t>Select a paper of interest and read all its citations and references.</a:t>
            </a:r>
            <a:endParaRPr lang="zh-TW" altLang="en-US" dirty="0" smtClean="0"/>
          </a:p>
          <a:p>
            <a:endParaRPr lang="zh-TW" altLang="en-US" dirty="0"/>
          </a:p>
        </p:txBody>
      </p:sp>
      <p:sp>
        <p:nvSpPr>
          <p:cNvPr id="3" name="標題 2"/>
          <p:cNvSpPr>
            <a:spLocks noGrp="1"/>
          </p:cNvSpPr>
          <p:nvPr>
            <p:ph type="title"/>
          </p:nvPr>
        </p:nvSpPr>
        <p:spPr/>
        <p:txBody>
          <a:bodyPr/>
          <a:lstStyle/>
          <a:p>
            <a:r>
              <a:rPr lang="en-US" altLang="zh-TW" dirty="0" smtClean="0"/>
              <a:t>How do we review literatures?</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22765" y="1230816"/>
            <a:ext cx="5265727" cy="5185671"/>
          </a:xfrm>
          <a:prstGeom prst="rect">
            <a:avLst/>
          </a:prstGeom>
          <a:noFill/>
          <a:ln w="9525">
            <a:noFill/>
            <a:miter lim="800000"/>
            <a:headEnd/>
            <a:tailEnd/>
          </a:ln>
        </p:spPr>
      </p:pic>
      <p:pic>
        <p:nvPicPr>
          <p:cNvPr id="6349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75413" y="1268760"/>
            <a:ext cx="5148915" cy="5103240"/>
          </a:xfrm>
          <a:prstGeom prst="rect">
            <a:avLst/>
          </a:prstGeom>
          <a:noFill/>
          <a:ln w="9525">
            <a:noFill/>
            <a:miter lim="800000"/>
            <a:headEnd/>
            <a:tailEnd/>
          </a:ln>
        </p:spPr>
      </p:pic>
      <p:sp>
        <p:nvSpPr>
          <p:cNvPr id="3" name="標題 2"/>
          <p:cNvSpPr>
            <a:spLocks noGrp="1"/>
          </p:cNvSpPr>
          <p:nvPr>
            <p:ph type="title"/>
          </p:nvPr>
        </p:nvSpPr>
        <p:spPr/>
        <p:txBody>
          <a:bodyPr/>
          <a:lstStyle/>
          <a:p>
            <a:r>
              <a:rPr lang="en-US" altLang="zh-TW" dirty="0" smtClean="0"/>
              <a:t>Possible scenario</a:t>
            </a:r>
            <a:endParaRPr lang="zh-TW" altLang="en-US" dirty="0"/>
          </a:p>
        </p:txBody>
      </p:sp>
      <p:grpSp>
        <p:nvGrpSpPr>
          <p:cNvPr id="12" name="群組 11"/>
          <p:cNvGrpSpPr/>
          <p:nvPr/>
        </p:nvGrpSpPr>
        <p:grpSpPr>
          <a:xfrm>
            <a:off x="611560" y="4725144"/>
            <a:ext cx="2520280" cy="584775"/>
            <a:chOff x="179512" y="4725144"/>
            <a:chExt cx="2520280" cy="584775"/>
          </a:xfrm>
        </p:grpSpPr>
        <p:cxnSp>
          <p:nvCxnSpPr>
            <p:cNvPr id="6" name="直線單箭頭接點 5"/>
            <p:cNvCxnSpPr>
              <a:stCxn id="8" idx="3"/>
              <a:endCxn id="7" idx="2"/>
            </p:cNvCxnSpPr>
            <p:nvPr/>
          </p:nvCxnSpPr>
          <p:spPr>
            <a:xfrm flipV="1">
              <a:off x="1691680" y="4905164"/>
              <a:ext cx="648072" cy="1123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橢圓 6"/>
            <p:cNvSpPr/>
            <p:nvPr/>
          </p:nvSpPr>
          <p:spPr>
            <a:xfrm>
              <a:off x="2339752" y="4725144"/>
              <a:ext cx="360040" cy="360040"/>
            </a:xfrm>
            <a:prstGeom prst="ellipse">
              <a:avLst/>
            </a:prstGeom>
            <a:noFill/>
            <a:ln w="38100"/>
          </p:spPr>
          <p:style>
            <a:lnRef idx="1">
              <a:schemeClr val="dk1"/>
            </a:lnRef>
            <a:fillRef idx="3">
              <a:schemeClr val="dk1"/>
            </a:fillRef>
            <a:effectRef idx="2">
              <a:schemeClr val="dk1"/>
            </a:effectRef>
            <a:fontRef idx="minor">
              <a:schemeClr val="lt1"/>
            </a:fontRef>
          </p:style>
          <p:txBody>
            <a:bodyPr rtlCol="0" anchor="ctr"/>
            <a:lstStyle/>
            <a:p>
              <a:pPr algn="ctr"/>
              <a:endParaRPr lang="zh-TW" altLang="en-US"/>
            </a:p>
          </p:txBody>
        </p:sp>
        <p:sp>
          <p:nvSpPr>
            <p:cNvPr id="8" name="文字方塊 7"/>
            <p:cNvSpPr txBox="1"/>
            <p:nvPr/>
          </p:nvSpPr>
          <p:spPr>
            <a:xfrm>
              <a:off x="179512" y="4725144"/>
              <a:ext cx="1512168" cy="584775"/>
            </a:xfrm>
            <a:prstGeom prst="rect">
              <a:avLst/>
            </a:prstGeom>
            <a:noFill/>
          </p:spPr>
          <p:txBody>
            <a:bodyPr wrap="square" rtlCol="0">
              <a:spAutoFit/>
            </a:bodyPr>
            <a:lstStyle/>
            <a:p>
              <a:r>
                <a:rPr lang="en-US" altLang="zh-TW" sz="1600" dirty="0" smtClean="0"/>
                <a:t>Node with the largest size</a:t>
              </a:r>
              <a:endParaRPr lang="zh-TW" altLang="en-US" sz="1600" dirty="0"/>
            </a:p>
          </p:txBody>
        </p:sp>
      </p:grpSp>
      <p:pic>
        <p:nvPicPr>
          <p:cNvPr id="63492" name="Picture 4"/>
          <p:cNvPicPr>
            <a:picLocks noChangeAspect="1" noChangeArrowheads="1"/>
          </p:cNvPicPr>
          <p:nvPr/>
        </p:nvPicPr>
        <p:blipFill>
          <a:blip r:embed="rId5" cstate="print"/>
          <a:srcRect/>
          <a:stretch>
            <a:fillRect/>
          </a:stretch>
        </p:blipFill>
        <p:spPr bwMode="auto">
          <a:xfrm>
            <a:off x="539552" y="1628800"/>
            <a:ext cx="1619250" cy="1276350"/>
          </a:xfrm>
          <a:prstGeom prst="rect">
            <a:avLst/>
          </a:prstGeom>
          <a:noFill/>
          <a:ln w="9525">
            <a:noFill/>
            <a:miter lim="800000"/>
            <a:headEnd/>
            <a:tailEnd/>
          </a:ln>
        </p:spPr>
      </p:pic>
      <p:grpSp>
        <p:nvGrpSpPr>
          <p:cNvPr id="20" name="群組 19"/>
          <p:cNvGrpSpPr/>
          <p:nvPr/>
        </p:nvGrpSpPr>
        <p:grpSpPr>
          <a:xfrm>
            <a:off x="4499992" y="4149080"/>
            <a:ext cx="4284984" cy="1983125"/>
            <a:chOff x="4499992" y="4149080"/>
            <a:chExt cx="4284984" cy="1983125"/>
          </a:xfrm>
        </p:grpSpPr>
        <p:sp>
          <p:nvSpPr>
            <p:cNvPr id="15" name="橢圓 14"/>
            <p:cNvSpPr/>
            <p:nvPr/>
          </p:nvSpPr>
          <p:spPr>
            <a:xfrm>
              <a:off x="4499992" y="4149080"/>
              <a:ext cx="1296144" cy="648072"/>
            </a:xfrm>
            <a:prstGeom prst="ellipse">
              <a:avLst/>
            </a:prstGeom>
            <a:noFill/>
            <a:ln w="38100"/>
          </p:spPr>
          <p:style>
            <a:lnRef idx="1">
              <a:schemeClr val="dk1"/>
            </a:lnRef>
            <a:fillRef idx="3">
              <a:schemeClr val="dk1"/>
            </a:fillRef>
            <a:effectRef idx="2">
              <a:schemeClr val="dk1"/>
            </a:effectRef>
            <a:fontRef idx="minor">
              <a:schemeClr val="lt1"/>
            </a:fontRef>
          </p:style>
          <p:txBody>
            <a:bodyPr rtlCol="0" anchor="ctr"/>
            <a:lstStyle/>
            <a:p>
              <a:pPr algn="ctr"/>
              <a:endParaRPr lang="zh-TW" altLang="en-US"/>
            </a:p>
          </p:txBody>
        </p:sp>
        <p:sp>
          <p:nvSpPr>
            <p:cNvPr id="16" name="文字方塊 15"/>
            <p:cNvSpPr txBox="1"/>
            <p:nvPr/>
          </p:nvSpPr>
          <p:spPr>
            <a:xfrm>
              <a:off x="7020272" y="5301208"/>
              <a:ext cx="1764704" cy="830997"/>
            </a:xfrm>
            <a:prstGeom prst="rect">
              <a:avLst/>
            </a:prstGeom>
            <a:noFill/>
          </p:spPr>
          <p:txBody>
            <a:bodyPr wrap="square" rtlCol="0">
              <a:spAutoFit/>
            </a:bodyPr>
            <a:lstStyle/>
            <a:p>
              <a:r>
                <a:rPr lang="en-US" altLang="zh-TW" sz="1600" dirty="0" smtClean="0"/>
                <a:t>Nodes with high relevance among each other</a:t>
              </a:r>
              <a:endParaRPr lang="zh-TW" altLang="en-US" sz="1600" dirty="0"/>
            </a:p>
          </p:txBody>
        </p:sp>
        <p:cxnSp>
          <p:nvCxnSpPr>
            <p:cNvPr id="18" name="直線單箭頭接點 17"/>
            <p:cNvCxnSpPr>
              <a:stCxn id="16" idx="1"/>
              <a:endCxn id="15" idx="5"/>
            </p:cNvCxnSpPr>
            <p:nvPr/>
          </p:nvCxnSpPr>
          <p:spPr>
            <a:xfrm rot="10800000">
              <a:off x="5606320" y="4702245"/>
              <a:ext cx="1413952" cy="10144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直線單箭頭接點 21"/>
          <p:cNvCxnSpPr/>
          <p:nvPr/>
        </p:nvCxnSpPr>
        <p:spPr>
          <a:xfrm rot="5400000">
            <a:off x="5148064" y="4005064"/>
            <a:ext cx="288032" cy="144016"/>
          </a:xfrm>
          <a:prstGeom prst="straightConnector1">
            <a:avLst/>
          </a:prstGeom>
          <a:ln w="508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6349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23728" y="1196752"/>
            <a:ext cx="5400600" cy="5232736"/>
          </a:xfrm>
          <a:prstGeom prst="rect">
            <a:avLst/>
          </a:prstGeom>
          <a:noFill/>
          <a:ln w="9525">
            <a:noFill/>
            <a:miter lim="800000"/>
            <a:headEnd/>
            <a:tailEnd/>
          </a:ln>
        </p:spPr>
      </p:pic>
      <p:pic>
        <p:nvPicPr>
          <p:cNvPr id="63494" name="Picture 6"/>
          <p:cNvPicPr>
            <a:picLocks noChangeAspect="1" noChangeArrowheads="1"/>
          </p:cNvPicPr>
          <p:nvPr/>
        </p:nvPicPr>
        <p:blipFill>
          <a:blip r:embed="rId7" cstate="print"/>
          <a:srcRect r="7794"/>
          <a:stretch>
            <a:fillRect/>
          </a:stretch>
        </p:blipFill>
        <p:spPr bwMode="auto">
          <a:xfrm>
            <a:off x="491902" y="1628800"/>
            <a:ext cx="1703834" cy="136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35" presetClass="emph" presetSubtype="0" fill="hold" nodeType="afterEffect">
                                  <p:stCondLst>
                                    <p:cond delay="0"/>
                                  </p:stCondLst>
                                  <p:childTnLst>
                                    <p:anim calcmode="discrete" valueType="str">
                                      <p:cBhvr>
                                        <p:cTn id="9" dur="2000" fill="hold"/>
                                        <p:tgtEl>
                                          <p:spTgt spid="12"/>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nodeType="afterEffect">
                                  <p:stCondLst>
                                    <p:cond delay="0"/>
                                  </p:stCondLst>
                                  <p:childTnLst>
                                    <p:anim calcmode="discrete" valueType="str">
                                      <p:cBhvr>
                                        <p:cTn id="12"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349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6349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49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3491"/>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par>
                          <p:cTn id="30" fill="hold">
                            <p:stCondLst>
                              <p:cond delay="0"/>
                            </p:stCondLst>
                            <p:childTnLst>
                              <p:par>
                                <p:cTn id="31" presetID="35" presetClass="emph" presetSubtype="0" fill="hold" nodeType="afterEffect">
                                  <p:stCondLst>
                                    <p:cond delay="0"/>
                                  </p:stCondLst>
                                  <p:childTnLst>
                                    <p:anim calcmode="discrete" valueType="str">
                                      <p:cBhvr>
                                        <p:cTn id="32" dur="1000" fill="hold"/>
                                        <p:tgtEl>
                                          <p:spTgt spid="20"/>
                                        </p:tgtEl>
                                        <p:attrNameLst>
                                          <p:attrName>style.visibility</p:attrName>
                                        </p:attrNameLst>
                                      </p:cBhvr>
                                      <p:tavLst>
                                        <p:tav tm="0">
                                          <p:val>
                                            <p:strVal val="hidden"/>
                                          </p:val>
                                        </p:tav>
                                        <p:tav tm="50000">
                                          <p:val>
                                            <p:strVal val="visible"/>
                                          </p:val>
                                        </p:tav>
                                      </p:tavLst>
                                    </p:anim>
                                  </p:childTnLst>
                                </p:cTn>
                              </p:par>
                            </p:childTnLst>
                          </p:cTn>
                        </p:par>
                        <p:par>
                          <p:cTn id="33" fill="hold">
                            <p:stCondLst>
                              <p:cond delay="1000"/>
                            </p:stCondLst>
                            <p:childTnLst>
                              <p:par>
                                <p:cTn id="34" presetID="35" presetClass="emph" presetSubtype="0" fill="hold" nodeType="afterEffect">
                                  <p:stCondLst>
                                    <p:cond delay="0"/>
                                  </p:stCondLst>
                                  <p:childTnLst>
                                    <p:anim calcmode="discrete" valueType="str">
                                      <p:cBhvr>
                                        <p:cTn id="35" dur="1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000"/>
                                        <p:tgtEl>
                                          <p:spTgt spid="20"/>
                                        </p:tgtEl>
                                      </p:cBhvr>
                                    </p:animEffect>
                                    <p:set>
                                      <p:cBhvr>
                                        <p:cTn id="40" dur="1" fill="hold">
                                          <p:stCondLst>
                                            <p:cond delay="1999"/>
                                          </p:stCondLst>
                                        </p:cTn>
                                        <p:tgtEl>
                                          <p:spTgt spid="20"/>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63490"/>
                                        </p:tgtEl>
                                      </p:cBhvr>
                                    </p:animEffect>
                                    <p:set>
                                      <p:cBhvr>
                                        <p:cTn id="50" dur="1" fill="hold">
                                          <p:stCondLst>
                                            <p:cond delay="1999"/>
                                          </p:stCondLst>
                                        </p:cTn>
                                        <p:tgtEl>
                                          <p:spTgt spid="63490"/>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63493"/>
                                        </p:tgtEl>
                                        <p:attrNameLst>
                                          <p:attrName>style.visibility</p:attrName>
                                        </p:attrNameLst>
                                      </p:cBhvr>
                                      <p:to>
                                        <p:strVal val="visible"/>
                                      </p:to>
                                    </p:set>
                                    <p:animEffect transition="in" filter="fade">
                                      <p:cBhvr>
                                        <p:cTn id="53" dur="2000"/>
                                        <p:tgtEl>
                                          <p:spTgt spid="63493"/>
                                        </p:tgtEl>
                                      </p:cBhvr>
                                    </p:animEffect>
                                  </p:childTnLst>
                                </p:cTn>
                              </p:par>
                              <p:par>
                                <p:cTn id="54" presetID="10" presetClass="exit" presetSubtype="0" fill="hold" nodeType="withEffect">
                                  <p:stCondLst>
                                    <p:cond delay="0"/>
                                  </p:stCondLst>
                                  <p:childTnLst>
                                    <p:animEffect transition="out" filter="fade">
                                      <p:cBhvr>
                                        <p:cTn id="55" dur="2000"/>
                                        <p:tgtEl>
                                          <p:spTgt spid="63492"/>
                                        </p:tgtEl>
                                      </p:cBhvr>
                                    </p:animEffect>
                                    <p:set>
                                      <p:cBhvr>
                                        <p:cTn id="56" dur="1" fill="hold">
                                          <p:stCondLst>
                                            <p:cond delay="1999"/>
                                          </p:stCondLst>
                                        </p:cTn>
                                        <p:tgtEl>
                                          <p:spTgt spid="63492"/>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63494"/>
                                        </p:tgtEl>
                                        <p:attrNameLst>
                                          <p:attrName>style.visibility</p:attrName>
                                        </p:attrNameLst>
                                      </p:cBhvr>
                                      <p:to>
                                        <p:strVal val="visible"/>
                                      </p:to>
                                    </p:set>
                                    <p:animEffect transition="in" filter="fade">
                                      <p:cBhvr>
                                        <p:cTn id="59" dur="20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Using keywords as a category to cluster papers into groups.</a:t>
            </a:r>
          </a:p>
          <a:p>
            <a:r>
              <a:rPr lang="en-US" altLang="zh-TW" dirty="0" smtClean="0"/>
              <a:t>Radial Space Filling (RSF) layout</a:t>
            </a:r>
          </a:p>
          <a:p>
            <a:r>
              <a:rPr lang="en-US" altLang="zh-TW" dirty="0" smtClean="0"/>
              <a:t>Preserving the maximum number of common keywords among papers.</a:t>
            </a:r>
          </a:p>
          <a:p>
            <a:endParaRPr lang="zh-TW" altLang="en-US" dirty="0"/>
          </a:p>
        </p:txBody>
      </p:sp>
      <p:sp>
        <p:nvSpPr>
          <p:cNvPr id="3" name="標題 2"/>
          <p:cNvSpPr>
            <a:spLocks noGrp="1"/>
          </p:cNvSpPr>
          <p:nvPr>
            <p:ph type="title"/>
          </p:nvPr>
        </p:nvSpPr>
        <p:spPr/>
        <p:txBody>
          <a:bodyPr/>
          <a:lstStyle/>
          <a:p>
            <a:r>
              <a:rPr lang="en-US" altLang="zh-TW" dirty="0" smtClean="0"/>
              <a:t>Keyword Mode</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en-US" altLang="zh-TW" dirty="0" smtClean="0"/>
              <a:t>Keyword Mode</a:t>
            </a:r>
            <a:endParaRPr lang="zh-TW" altLang="en-US" dirty="0"/>
          </a:p>
        </p:txBody>
      </p:sp>
      <p:graphicFrame>
        <p:nvGraphicFramePr>
          <p:cNvPr id="5" name="表格 4"/>
          <p:cNvGraphicFramePr>
            <a:graphicFrameLocks noGrp="1"/>
          </p:cNvGraphicFramePr>
          <p:nvPr/>
        </p:nvGraphicFramePr>
        <p:xfrm>
          <a:off x="6444208" y="1340768"/>
          <a:ext cx="2304256" cy="2673605"/>
        </p:xfrm>
        <a:graphic>
          <a:graphicData uri="http://schemas.openxmlformats.org/drawingml/2006/table">
            <a:tbl>
              <a:tblPr firstRow="1" bandRow="1">
                <a:tableStyleId>{5C22544A-7EE6-4342-B048-85BDC9FD1C3A}</a:tableStyleId>
              </a:tblPr>
              <a:tblGrid>
                <a:gridCol w="1016584"/>
                <a:gridCol w="1287672"/>
              </a:tblGrid>
              <a:tr h="338255">
                <a:tc>
                  <a:txBody>
                    <a:bodyPr/>
                    <a:lstStyle/>
                    <a:p>
                      <a:r>
                        <a:rPr lang="en-US" altLang="zh-TW" sz="1400" dirty="0" smtClean="0"/>
                        <a:t>Keyword </a:t>
                      </a:r>
                      <a:endParaRPr lang="zh-TW" altLang="en-US" sz="1400" dirty="0"/>
                    </a:p>
                  </a:txBody>
                  <a:tcPr/>
                </a:tc>
                <a:tc>
                  <a:txBody>
                    <a:bodyPr/>
                    <a:lstStyle/>
                    <a:p>
                      <a:r>
                        <a:rPr lang="en-US" altLang="zh-TW" sz="1400" dirty="0" smtClean="0"/>
                        <a:t>Paper count</a:t>
                      </a:r>
                      <a:endParaRPr lang="zh-TW" altLang="en-US" sz="1400" dirty="0"/>
                    </a:p>
                  </a:txBody>
                  <a:tcPr/>
                </a:tc>
              </a:tr>
              <a:tr h="338255">
                <a:tc>
                  <a:txBody>
                    <a:bodyPr/>
                    <a:lstStyle/>
                    <a:p>
                      <a:r>
                        <a:rPr lang="en-US" altLang="zh-TW" sz="1400" dirty="0" smtClean="0"/>
                        <a:t>data</a:t>
                      </a:r>
                      <a:endParaRPr lang="zh-TW" altLang="en-US" sz="1400" dirty="0"/>
                    </a:p>
                  </a:txBody>
                  <a:tcPr/>
                </a:tc>
                <a:tc>
                  <a:txBody>
                    <a:bodyPr/>
                    <a:lstStyle/>
                    <a:p>
                      <a:r>
                        <a:rPr lang="en-US" altLang="zh-TW" sz="1400" dirty="0" smtClean="0"/>
                        <a:t>3</a:t>
                      </a:r>
                      <a:endParaRPr lang="zh-TW" altLang="en-US" sz="1400" dirty="0"/>
                    </a:p>
                  </a:txBody>
                  <a:tcPr/>
                </a:tc>
              </a:tr>
              <a:tr h="338255">
                <a:tc>
                  <a:txBody>
                    <a:bodyPr/>
                    <a:lstStyle/>
                    <a:p>
                      <a:r>
                        <a:rPr lang="en-US" altLang="zh-TW" sz="1400" dirty="0" smtClean="0"/>
                        <a:t>mapping</a:t>
                      </a:r>
                      <a:endParaRPr lang="zh-TW" altLang="en-US" sz="1400" dirty="0"/>
                    </a:p>
                  </a:txBody>
                  <a:tcPr/>
                </a:tc>
                <a:tc>
                  <a:txBody>
                    <a:bodyPr/>
                    <a:lstStyle/>
                    <a:p>
                      <a:r>
                        <a:rPr lang="en-US" altLang="zh-TW" sz="1400" dirty="0" smtClean="0"/>
                        <a:t>2</a:t>
                      </a:r>
                      <a:endParaRPr lang="zh-TW" altLang="en-US" sz="1400" dirty="0"/>
                    </a:p>
                  </a:txBody>
                  <a:tcPr/>
                </a:tc>
              </a:tr>
              <a:tr h="338255">
                <a:tc>
                  <a:txBody>
                    <a:bodyPr/>
                    <a:lstStyle/>
                    <a:p>
                      <a:r>
                        <a:rPr lang="en-US" altLang="zh-TW" sz="1400" dirty="0" smtClean="0"/>
                        <a:t>3D</a:t>
                      </a:r>
                      <a:endParaRPr lang="zh-TW" altLang="en-US" sz="1400" dirty="0"/>
                    </a:p>
                  </a:txBody>
                  <a:tcPr/>
                </a:tc>
                <a:tc>
                  <a:txBody>
                    <a:bodyPr/>
                    <a:lstStyle/>
                    <a:p>
                      <a:r>
                        <a:rPr lang="en-US" altLang="zh-TW" sz="1400" dirty="0" smtClean="0"/>
                        <a:t>2</a:t>
                      </a:r>
                      <a:endParaRPr lang="zh-TW" altLang="en-US" sz="1400" dirty="0"/>
                    </a:p>
                  </a:txBody>
                  <a:tcPr/>
                </a:tc>
              </a:tr>
              <a:tr h="338255">
                <a:tc>
                  <a:txBody>
                    <a:bodyPr/>
                    <a:lstStyle/>
                    <a:p>
                      <a:r>
                        <a:rPr lang="en-US" altLang="zh-TW" sz="1400" dirty="0" smtClean="0"/>
                        <a:t>WWW</a:t>
                      </a:r>
                      <a:endParaRPr lang="zh-TW" altLang="en-US" sz="1400" dirty="0"/>
                    </a:p>
                  </a:txBody>
                  <a:tcPr/>
                </a:tc>
                <a:tc>
                  <a:txBody>
                    <a:bodyPr/>
                    <a:lstStyle/>
                    <a:p>
                      <a:r>
                        <a:rPr lang="en-US" altLang="zh-TW" sz="1400" dirty="0" smtClean="0"/>
                        <a:t>2</a:t>
                      </a:r>
                      <a:endParaRPr lang="zh-TW" altLang="en-US" sz="1400" dirty="0"/>
                    </a:p>
                  </a:txBody>
                  <a:tcPr/>
                </a:tc>
              </a:tr>
              <a:tr h="338255">
                <a:tc>
                  <a:txBody>
                    <a:bodyPr/>
                    <a:lstStyle/>
                    <a:p>
                      <a:r>
                        <a:rPr lang="en-US" altLang="zh-TW" sz="1400" dirty="0" smtClean="0"/>
                        <a:t>tree</a:t>
                      </a:r>
                      <a:endParaRPr lang="zh-TW" altLang="en-US" sz="1400" dirty="0"/>
                    </a:p>
                  </a:txBody>
                  <a:tcPr>
                    <a:solidFill>
                      <a:schemeClr val="tx1">
                        <a:lumMod val="50000"/>
                        <a:lumOff val="50000"/>
                      </a:schemeClr>
                    </a:solidFill>
                  </a:tcPr>
                </a:tc>
                <a:tc>
                  <a:txBody>
                    <a:bodyPr/>
                    <a:lstStyle/>
                    <a:p>
                      <a:r>
                        <a:rPr lang="en-US" altLang="zh-TW" sz="1400" dirty="0" smtClean="0"/>
                        <a:t>1</a:t>
                      </a:r>
                      <a:endParaRPr lang="zh-TW" altLang="en-US" sz="1400" dirty="0"/>
                    </a:p>
                  </a:txBody>
                  <a:tcPr>
                    <a:solidFill>
                      <a:schemeClr val="tx1">
                        <a:lumMod val="50000"/>
                        <a:lumOff val="50000"/>
                      </a:schemeClr>
                    </a:solidFill>
                  </a:tcPr>
                </a:tc>
              </a:tr>
              <a:tr h="338255">
                <a:tc>
                  <a:txBody>
                    <a:bodyPr/>
                    <a:lstStyle/>
                    <a:p>
                      <a:r>
                        <a:rPr lang="en-US" altLang="zh-TW" sz="1400" dirty="0" smtClean="0"/>
                        <a:t>graph</a:t>
                      </a:r>
                      <a:endParaRPr lang="zh-TW" altLang="en-US" sz="1400" dirty="0"/>
                    </a:p>
                  </a:txBody>
                  <a:tcPr>
                    <a:solidFill>
                      <a:schemeClr val="tx1">
                        <a:lumMod val="50000"/>
                        <a:lumOff val="50000"/>
                      </a:schemeClr>
                    </a:solidFill>
                  </a:tcPr>
                </a:tc>
                <a:tc>
                  <a:txBody>
                    <a:bodyPr/>
                    <a:lstStyle/>
                    <a:p>
                      <a:r>
                        <a:rPr lang="en-US" altLang="zh-TW" sz="1400" dirty="0" smtClean="0"/>
                        <a:t>1</a:t>
                      </a:r>
                      <a:endParaRPr lang="zh-TW" altLang="en-US" sz="1400" dirty="0"/>
                    </a:p>
                  </a:txBody>
                  <a:tcPr>
                    <a:solidFill>
                      <a:schemeClr val="tx1">
                        <a:lumMod val="50000"/>
                        <a:lumOff val="50000"/>
                      </a:schemeClr>
                    </a:solidFill>
                  </a:tcPr>
                </a:tc>
              </a:tr>
              <a:tr h="305820">
                <a:tc>
                  <a:txBody>
                    <a:bodyPr/>
                    <a:lstStyle/>
                    <a:p>
                      <a:r>
                        <a:rPr lang="en-US" altLang="zh-TW" sz="1400" dirty="0" smtClean="0"/>
                        <a:t>design </a:t>
                      </a:r>
                      <a:endParaRPr lang="zh-TW" altLang="en-US" sz="1400" dirty="0"/>
                    </a:p>
                  </a:txBody>
                  <a:tcPr>
                    <a:solidFill>
                      <a:schemeClr val="tx1">
                        <a:lumMod val="50000"/>
                        <a:lumOff val="50000"/>
                      </a:schemeClr>
                    </a:solidFill>
                  </a:tcPr>
                </a:tc>
                <a:tc>
                  <a:txBody>
                    <a:bodyPr/>
                    <a:lstStyle/>
                    <a:p>
                      <a:r>
                        <a:rPr lang="en-US" altLang="zh-TW" sz="1400" dirty="0" smtClean="0"/>
                        <a:t>1</a:t>
                      </a:r>
                      <a:endParaRPr lang="zh-TW" altLang="en-US" sz="1400" dirty="0"/>
                    </a:p>
                  </a:txBody>
                  <a:tcPr>
                    <a:solidFill>
                      <a:schemeClr val="tx1">
                        <a:lumMod val="50000"/>
                        <a:lumOff val="50000"/>
                      </a:schemeClr>
                    </a:solidFill>
                  </a:tcPr>
                </a:tc>
              </a:tr>
            </a:tbl>
          </a:graphicData>
        </a:graphic>
      </p:graphicFrame>
      <p:graphicFrame>
        <p:nvGraphicFramePr>
          <p:cNvPr id="6" name="資料庫圖表 5"/>
          <p:cNvGraphicFramePr/>
          <p:nvPr/>
        </p:nvGraphicFramePr>
        <p:xfrm>
          <a:off x="107504" y="3068960"/>
          <a:ext cx="6408712" cy="3789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資料庫圖表 6"/>
          <p:cNvGraphicFramePr/>
          <p:nvPr/>
        </p:nvGraphicFramePr>
        <p:xfrm>
          <a:off x="107504" y="3068960"/>
          <a:ext cx="6408712" cy="3789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表格 8"/>
          <p:cNvGraphicFramePr>
            <a:graphicFrameLocks noGrp="1"/>
          </p:cNvGraphicFramePr>
          <p:nvPr/>
        </p:nvGraphicFramePr>
        <p:xfrm>
          <a:off x="539552" y="1268760"/>
          <a:ext cx="3816424" cy="1800200"/>
        </p:xfrm>
        <a:graphic>
          <a:graphicData uri="http://schemas.openxmlformats.org/drawingml/2006/table">
            <a:tbl>
              <a:tblPr firstRow="1" bandRow="1">
                <a:tableStyleId>{5C22544A-7EE6-4342-B048-85BDC9FD1C3A}</a:tableStyleId>
              </a:tblPr>
              <a:tblGrid>
                <a:gridCol w="723805"/>
                <a:gridCol w="3092619"/>
              </a:tblGrid>
              <a:tr h="360040">
                <a:tc>
                  <a:txBody>
                    <a:bodyPr/>
                    <a:lstStyle/>
                    <a:p>
                      <a:r>
                        <a:rPr lang="en-US" altLang="zh-TW" sz="1200" dirty="0" smtClean="0"/>
                        <a:t>Paper</a:t>
                      </a:r>
                      <a:endParaRPr lang="zh-TW" altLang="en-US" sz="1200" dirty="0"/>
                    </a:p>
                  </a:txBody>
                  <a:tcPr/>
                </a:tc>
                <a:tc>
                  <a:txBody>
                    <a:bodyPr/>
                    <a:lstStyle/>
                    <a:p>
                      <a:r>
                        <a:rPr lang="en-US" altLang="zh-TW" sz="1200" dirty="0" smtClean="0"/>
                        <a:t>Keywords  included</a:t>
                      </a:r>
                      <a:endParaRPr lang="zh-TW" altLang="en-US" sz="1200" dirty="0"/>
                    </a:p>
                  </a:txBody>
                  <a:tcPr/>
                </a:tc>
              </a:tr>
              <a:tr h="360040">
                <a:tc>
                  <a:txBody>
                    <a:bodyPr/>
                    <a:lstStyle/>
                    <a:p>
                      <a:r>
                        <a:rPr lang="en-US" altLang="zh-TW" sz="1200" dirty="0" smtClean="0"/>
                        <a:t>A</a:t>
                      </a:r>
                      <a:endParaRPr lang="zh-TW" altLang="en-US" sz="1200" dirty="0"/>
                    </a:p>
                  </a:txBody>
                  <a:tcPr/>
                </a:tc>
                <a:tc>
                  <a:txBody>
                    <a:bodyPr/>
                    <a:lstStyle/>
                    <a:p>
                      <a:r>
                        <a:rPr lang="en-US" altLang="zh-TW" sz="1200" kern="1200" baseline="0" dirty="0" smtClean="0">
                          <a:solidFill>
                            <a:schemeClr val="dk1"/>
                          </a:solidFill>
                          <a:latin typeface="+mn-lt"/>
                          <a:ea typeface="+mn-ea"/>
                          <a:cs typeface="+mn-cs"/>
                        </a:rPr>
                        <a:t>visualization, data, mapping, 3D</a:t>
                      </a:r>
                      <a:endParaRPr lang="zh-TW" altLang="en-US" sz="1200" dirty="0"/>
                    </a:p>
                  </a:txBody>
                  <a:tcPr/>
                </a:tc>
              </a:tr>
              <a:tr h="360040">
                <a:tc>
                  <a:txBody>
                    <a:bodyPr/>
                    <a:lstStyle/>
                    <a:p>
                      <a:r>
                        <a:rPr lang="en-US" altLang="zh-TW" sz="1200" dirty="0" smtClean="0"/>
                        <a:t>B</a:t>
                      </a:r>
                      <a:endParaRPr lang="zh-TW" altLang="en-US" sz="1200" dirty="0"/>
                    </a:p>
                  </a:txBody>
                  <a:tcPr/>
                </a:tc>
                <a:tc>
                  <a:txBody>
                    <a:bodyPr/>
                    <a:lstStyle/>
                    <a:p>
                      <a:r>
                        <a:rPr lang="en-US" altLang="zh-TW" sz="1200" kern="1200" baseline="0" dirty="0" smtClean="0">
                          <a:solidFill>
                            <a:schemeClr val="dk1"/>
                          </a:solidFill>
                          <a:latin typeface="+mn-lt"/>
                          <a:ea typeface="+mn-ea"/>
                          <a:cs typeface="+mn-cs"/>
                        </a:rPr>
                        <a:t>visualization, WWW, mapping, 3D</a:t>
                      </a:r>
                      <a:endParaRPr lang="zh-TW" altLang="en-US" sz="1200" dirty="0"/>
                    </a:p>
                  </a:txBody>
                  <a:tcPr/>
                </a:tc>
              </a:tr>
              <a:tr h="360040">
                <a:tc>
                  <a:txBody>
                    <a:bodyPr/>
                    <a:lstStyle/>
                    <a:p>
                      <a:r>
                        <a:rPr lang="en-US" altLang="zh-TW" sz="1200" dirty="0" smtClean="0"/>
                        <a:t>C</a:t>
                      </a:r>
                      <a:endParaRPr lang="zh-TW" altLang="en-US" sz="1200" dirty="0"/>
                    </a:p>
                  </a:txBody>
                  <a:tcPr/>
                </a:tc>
                <a:tc>
                  <a:txBody>
                    <a:bodyPr/>
                    <a:lstStyle/>
                    <a:p>
                      <a:r>
                        <a:rPr lang="en-US" altLang="zh-TW" sz="1200" kern="1200" baseline="0" dirty="0" smtClean="0">
                          <a:solidFill>
                            <a:schemeClr val="dk1"/>
                          </a:solidFill>
                          <a:latin typeface="+mn-lt"/>
                          <a:ea typeface="+mn-ea"/>
                          <a:cs typeface="+mn-cs"/>
                        </a:rPr>
                        <a:t>visualization, data, tree, graph</a:t>
                      </a:r>
                      <a:endParaRPr lang="zh-TW" altLang="en-US" sz="1200" dirty="0"/>
                    </a:p>
                  </a:txBody>
                  <a:tcPr/>
                </a:tc>
              </a:tr>
              <a:tr h="360040">
                <a:tc>
                  <a:txBody>
                    <a:bodyPr/>
                    <a:lstStyle/>
                    <a:p>
                      <a:r>
                        <a:rPr lang="en-US" altLang="zh-TW" sz="1200" dirty="0" smtClean="0"/>
                        <a:t>D</a:t>
                      </a:r>
                      <a:endParaRPr lang="zh-TW" altLang="en-US" sz="1200" dirty="0"/>
                    </a:p>
                  </a:txBody>
                  <a:tcPr/>
                </a:tc>
                <a:tc>
                  <a:txBody>
                    <a:bodyPr/>
                    <a:lstStyle/>
                    <a:p>
                      <a:r>
                        <a:rPr lang="en-US" altLang="zh-TW" sz="1200" kern="1200" baseline="0" dirty="0" smtClean="0">
                          <a:solidFill>
                            <a:schemeClr val="dk1"/>
                          </a:solidFill>
                          <a:latin typeface="+mn-lt"/>
                          <a:ea typeface="+mn-ea"/>
                          <a:cs typeface="+mn-cs"/>
                        </a:rPr>
                        <a:t>visualization, data, WWW, design</a:t>
                      </a:r>
                      <a:endParaRPr lang="zh-TW" altLang="en-US" sz="1200" dirty="0"/>
                    </a:p>
                  </a:txBody>
                  <a:tcPr/>
                </a:tc>
              </a:tr>
            </a:tbl>
          </a:graphicData>
        </a:graphic>
      </p:graphicFrame>
      <p:graphicFrame>
        <p:nvGraphicFramePr>
          <p:cNvPr id="10" name="資料庫圖表 9"/>
          <p:cNvGraphicFramePr/>
          <p:nvPr/>
        </p:nvGraphicFramePr>
        <p:xfrm>
          <a:off x="107504" y="3068960"/>
          <a:ext cx="6408712" cy="37890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表格 10"/>
          <p:cNvGraphicFramePr>
            <a:graphicFrameLocks noGrp="1"/>
          </p:cNvGraphicFramePr>
          <p:nvPr/>
        </p:nvGraphicFramePr>
        <p:xfrm>
          <a:off x="6444208" y="1340768"/>
          <a:ext cx="2304256" cy="2673605"/>
        </p:xfrm>
        <a:graphic>
          <a:graphicData uri="http://schemas.openxmlformats.org/drawingml/2006/table">
            <a:tbl>
              <a:tblPr firstRow="1" bandRow="1">
                <a:tableStyleId>{5C22544A-7EE6-4342-B048-85BDC9FD1C3A}</a:tableStyleId>
              </a:tblPr>
              <a:tblGrid>
                <a:gridCol w="1016584"/>
                <a:gridCol w="1287672"/>
              </a:tblGrid>
              <a:tr h="338255">
                <a:tc>
                  <a:txBody>
                    <a:bodyPr/>
                    <a:lstStyle/>
                    <a:p>
                      <a:r>
                        <a:rPr lang="en-US" altLang="zh-TW" sz="1400" dirty="0" smtClean="0"/>
                        <a:t>Keyword </a:t>
                      </a:r>
                      <a:endParaRPr lang="zh-TW" altLang="en-US" sz="1400" dirty="0"/>
                    </a:p>
                  </a:txBody>
                  <a:tcPr/>
                </a:tc>
                <a:tc>
                  <a:txBody>
                    <a:bodyPr/>
                    <a:lstStyle/>
                    <a:p>
                      <a:r>
                        <a:rPr lang="en-US" altLang="zh-TW" sz="1400" dirty="0" smtClean="0"/>
                        <a:t>Paper count</a:t>
                      </a:r>
                      <a:endParaRPr lang="zh-TW" altLang="en-US" sz="1400" dirty="0"/>
                    </a:p>
                  </a:txBody>
                  <a:tcPr/>
                </a:tc>
              </a:tr>
              <a:tr h="338255">
                <a:tc>
                  <a:txBody>
                    <a:bodyPr/>
                    <a:lstStyle/>
                    <a:p>
                      <a:r>
                        <a:rPr lang="en-US" altLang="zh-TW" sz="1400" dirty="0" smtClean="0"/>
                        <a:t>data</a:t>
                      </a:r>
                      <a:endParaRPr lang="zh-TW" altLang="en-US" sz="1400" dirty="0"/>
                    </a:p>
                  </a:txBody>
                  <a:tcPr/>
                </a:tc>
                <a:tc>
                  <a:txBody>
                    <a:bodyPr/>
                    <a:lstStyle/>
                    <a:p>
                      <a:r>
                        <a:rPr lang="en-US" altLang="zh-TW" sz="1400" dirty="0" smtClean="0"/>
                        <a:t>3</a:t>
                      </a:r>
                      <a:endParaRPr lang="zh-TW" altLang="en-US" sz="1400" dirty="0"/>
                    </a:p>
                  </a:txBody>
                  <a:tcPr/>
                </a:tc>
              </a:tr>
              <a:tr h="338255">
                <a:tc>
                  <a:txBody>
                    <a:bodyPr/>
                    <a:lstStyle/>
                    <a:p>
                      <a:r>
                        <a:rPr lang="en-US" altLang="zh-TW" sz="1400" dirty="0" smtClean="0"/>
                        <a:t>mapping</a:t>
                      </a:r>
                      <a:endParaRPr lang="zh-TW" altLang="en-US" sz="1400" dirty="0"/>
                    </a:p>
                  </a:txBody>
                  <a:tcPr/>
                </a:tc>
                <a:tc>
                  <a:txBody>
                    <a:bodyPr/>
                    <a:lstStyle/>
                    <a:p>
                      <a:r>
                        <a:rPr lang="en-US" altLang="zh-TW" sz="1400" dirty="0" smtClean="0"/>
                        <a:t>2</a:t>
                      </a:r>
                      <a:endParaRPr lang="zh-TW" altLang="en-US" sz="1400" dirty="0"/>
                    </a:p>
                  </a:txBody>
                  <a:tcPr/>
                </a:tc>
              </a:tr>
              <a:tr h="338255">
                <a:tc>
                  <a:txBody>
                    <a:bodyPr/>
                    <a:lstStyle/>
                    <a:p>
                      <a:r>
                        <a:rPr lang="en-US" altLang="zh-TW" sz="1400" dirty="0" smtClean="0"/>
                        <a:t>3D</a:t>
                      </a:r>
                      <a:endParaRPr lang="zh-TW" altLang="en-US" sz="1400" dirty="0"/>
                    </a:p>
                  </a:txBody>
                  <a:tcPr/>
                </a:tc>
                <a:tc>
                  <a:txBody>
                    <a:bodyPr/>
                    <a:lstStyle/>
                    <a:p>
                      <a:r>
                        <a:rPr lang="en-US" altLang="zh-TW" sz="1400" dirty="0" smtClean="0"/>
                        <a:t>2</a:t>
                      </a:r>
                      <a:endParaRPr lang="zh-TW" altLang="en-US" sz="1400" dirty="0"/>
                    </a:p>
                  </a:txBody>
                  <a:tcPr/>
                </a:tc>
              </a:tr>
              <a:tr h="338255">
                <a:tc>
                  <a:txBody>
                    <a:bodyPr/>
                    <a:lstStyle/>
                    <a:p>
                      <a:r>
                        <a:rPr lang="en-US" altLang="zh-TW" sz="1400" dirty="0" smtClean="0"/>
                        <a:t>WWW</a:t>
                      </a:r>
                      <a:endParaRPr lang="zh-TW" altLang="en-US" sz="1400" dirty="0"/>
                    </a:p>
                  </a:txBody>
                  <a:tcPr/>
                </a:tc>
                <a:tc>
                  <a:txBody>
                    <a:bodyPr/>
                    <a:lstStyle/>
                    <a:p>
                      <a:r>
                        <a:rPr lang="en-US" altLang="zh-TW" sz="1400" dirty="0" smtClean="0"/>
                        <a:t>2</a:t>
                      </a:r>
                      <a:endParaRPr lang="zh-TW" altLang="en-US" sz="1400" dirty="0"/>
                    </a:p>
                  </a:txBody>
                  <a:tcPr/>
                </a:tc>
              </a:tr>
              <a:tr h="338255">
                <a:tc>
                  <a:txBody>
                    <a:bodyPr/>
                    <a:lstStyle/>
                    <a:p>
                      <a:r>
                        <a:rPr lang="en-US" altLang="zh-TW" sz="1400" dirty="0" smtClean="0"/>
                        <a:t>tree</a:t>
                      </a:r>
                      <a:endParaRPr lang="zh-TW" altLang="en-US" sz="1400" dirty="0"/>
                    </a:p>
                  </a:txBody>
                  <a:tcPr/>
                </a:tc>
                <a:tc>
                  <a:txBody>
                    <a:bodyPr/>
                    <a:lstStyle/>
                    <a:p>
                      <a:r>
                        <a:rPr lang="en-US" altLang="zh-TW" sz="1400" dirty="0" smtClean="0"/>
                        <a:t>1</a:t>
                      </a:r>
                      <a:endParaRPr lang="zh-TW" altLang="en-US" sz="1400" dirty="0"/>
                    </a:p>
                  </a:txBody>
                  <a:tcPr/>
                </a:tc>
              </a:tr>
              <a:tr h="338255">
                <a:tc>
                  <a:txBody>
                    <a:bodyPr/>
                    <a:lstStyle/>
                    <a:p>
                      <a:r>
                        <a:rPr lang="en-US" altLang="zh-TW" sz="1400" dirty="0" smtClean="0"/>
                        <a:t>graph</a:t>
                      </a:r>
                      <a:endParaRPr lang="zh-TW" altLang="en-US" sz="1400" dirty="0"/>
                    </a:p>
                  </a:txBody>
                  <a:tcPr/>
                </a:tc>
                <a:tc>
                  <a:txBody>
                    <a:bodyPr/>
                    <a:lstStyle/>
                    <a:p>
                      <a:r>
                        <a:rPr lang="en-US" altLang="zh-TW" sz="1400" dirty="0" smtClean="0"/>
                        <a:t>1</a:t>
                      </a:r>
                      <a:endParaRPr lang="zh-TW" altLang="en-US" sz="1400" dirty="0"/>
                    </a:p>
                  </a:txBody>
                  <a:tcPr/>
                </a:tc>
              </a:tr>
              <a:tr h="305820">
                <a:tc>
                  <a:txBody>
                    <a:bodyPr/>
                    <a:lstStyle/>
                    <a:p>
                      <a:r>
                        <a:rPr lang="en-US" altLang="zh-TW" sz="1400" dirty="0" smtClean="0"/>
                        <a:t>design </a:t>
                      </a:r>
                      <a:endParaRPr lang="zh-TW" altLang="en-US" sz="1400" dirty="0"/>
                    </a:p>
                  </a:txBody>
                  <a:tcPr/>
                </a:tc>
                <a:tc>
                  <a:txBody>
                    <a:bodyPr/>
                    <a:lstStyle/>
                    <a:p>
                      <a:r>
                        <a:rPr lang="en-US" altLang="zh-TW" sz="1400" dirty="0" smtClean="0"/>
                        <a:t>1</a:t>
                      </a:r>
                      <a:endParaRPr lang="zh-TW" altLang="en-US" sz="1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7" grpId="0">
        <p:bldAsOne/>
      </p:bldGraphic>
      <p:bldGraphic spid="7" grpId="1">
        <p:bldAsOne/>
      </p:bldGraphic>
      <p:bldGraphic spid="1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r>
              <a:rPr lang="en-US" altLang="zh-TW" dirty="0" smtClean="0"/>
              <a:t>Comparison </a:t>
            </a:r>
            <a:endParaRPr lang="zh-TW" altLang="en-US" dirty="0"/>
          </a:p>
        </p:txBody>
      </p:sp>
      <p:grpSp>
        <p:nvGrpSpPr>
          <p:cNvPr id="6" name="群組 8"/>
          <p:cNvGrpSpPr/>
          <p:nvPr/>
        </p:nvGrpSpPr>
        <p:grpSpPr>
          <a:xfrm>
            <a:off x="0" y="2420888"/>
            <a:ext cx="4795246" cy="3578914"/>
            <a:chOff x="0" y="2492896"/>
            <a:chExt cx="4795246" cy="3578914"/>
          </a:xfrm>
        </p:grpSpPr>
        <p:graphicFrame>
          <p:nvGraphicFramePr>
            <p:cNvPr id="7" name="資料庫圖表 6"/>
            <p:cNvGraphicFramePr/>
            <p:nvPr/>
          </p:nvGraphicFramePr>
          <p:xfrm>
            <a:off x="0" y="2492896"/>
            <a:ext cx="4795246"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字方塊 7"/>
            <p:cNvSpPr txBox="1"/>
            <p:nvPr/>
          </p:nvSpPr>
          <p:spPr>
            <a:xfrm>
              <a:off x="1331640" y="5733256"/>
              <a:ext cx="3024336" cy="338554"/>
            </a:xfrm>
            <a:prstGeom prst="rect">
              <a:avLst/>
            </a:prstGeom>
            <a:noFill/>
          </p:spPr>
          <p:txBody>
            <a:bodyPr wrap="square" rtlCol="0">
              <a:spAutoFit/>
            </a:bodyPr>
            <a:lstStyle/>
            <a:p>
              <a:r>
                <a:rPr lang="en-US" altLang="zh-TW" sz="1600" b="1" dirty="0" smtClean="0"/>
                <a:t>[Zhang et al 2009] FP-tree</a:t>
              </a:r>
              <a:endParaRPr lang="zh-TW" altLang="en-US" sz="1600" b="1" dirty="0"/>
            </a:p>
          </p:txBody>
        </p:sp>
      </p:grpSp>
      <p:grpSp>
        <p:nvGrpSpPr>
          <p:cNvPr id="9" name="群組 7"/>
          <p:cNvGrpSpPr/>
          <p:nvPr/>
        </p:nvGrpSpPr>
        <p:grpSpPr>
          <a:xfrm>
            <a:off x="4708794" y="2492896"/>
            <a:ext cx="4183686" cy="3528392"/>
            <a:chOff x="4644008" y="2204864"/>
            <a:chExt cx="4183686" cy="3528392"/>
          </a:xfrm>
        </p:grpSpPr>
        <p:graphicFrame>
          <p:nvGraphicFramePr>
            <p:cNvPr id="10" name="資料庫圖表 9"/>
            <p:cNvGraphicFramePr/>
            <p:nvPr/>
          </p:nvGraphicFramePr>
          <p:xfrm>
            <a:off x="4644008" y="2204864"/>
            <a:ext cx="4183686" cy="35283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文字方塊 10"/>
            <p:cNvSpPr txBox="1"/>
            <p:nvPr/>
          </p:nvSpPr>
          <p:spPr>
            <a:xfrm>
              <a:off x="5508104" y="5301208"/>
              <a:ext cx="2592288" cy="369332"/>
            </a:xfrm>
            <a:prstGeom prst="rect">
              <a:avLst/>
            </a:prstGeom>
            <a:noFill/>
          </p:spPr>
          <p:txBody>
            <a:bodyPr wrap="square" rtlCol="0">
              <a:spAutoFit/>
            </a:bodyPr>
            <a:lstStyle/>
            <a:p>
              <a:pPr algn="ctr"/>
              <a:r>
                <a:rPr lang="en-US" altLang="zh-TW" b="1" dirty="0" smtClean="0"/>
                <a:t>Our method</a:t>
              </a:r>
              <a:endParaRPr lang="zh-TW" altLang="en-US" b="1" dirty="0"/>
            </a:p>
          </p:txBody>
        </p:sp>
      </p:grpSp>
      <p:graphicFrame>
        <p:nvGraphicFramePr>
          <p:cNvPr id="12" name="表格 11"/>
          <p:cNvGraphicFramePr>
            <a:graphicFrameLocks noGrp="1"/>
          </p:cNvGraphicFramePr>
          <p:nvPr/>
        </p:nvGraphicFramePr>
        <p:xfrm>
          <a:off x="4932040" y="1052736"/>
          <a:ext cx="3420888" cy="1728190"/>
        </p:xfrm>
        <a:graphic>
          <a:graphicData uri="http://schemas.openxmlformats.org/drawingml/2006/table">
            <a:tbl>
              <a:tblPr firstRow="1" bandRow="1">
                <a:tableStyleId>{5C22544A-7EE6-4342-B048-85BDC9FD1C3A}</a:tableStyleId>
              </a:tblPr>
              <a:tblGrid>
                <a:gridCol w="648790"/>
                <a:gridCol w="2772098"/>
              </a:tblGrid>
              <a:tr h="345638">
                <a:tc>
                  <a:txBody>
                    <a:bodyPr/>
                    <a:lstStyle/>
                    <a:p>
                      <a:r>
                        <a:rPr lang="en-US" altLang="zh-TW" sz="1200" dirty="0" smtClean="0"/>
                        <a:t>Paper</a:t>
                      </a:r>
                      <a:endParaRPr lang="zh-TW" altLang="en-US" sz="1200" dirty="0"/>
                    </a:p>
                  </a:txBody>
                  <a:tcPr/>
                </a:tc>
                <a:tc>
                  <a:txBody>
                    <a:bodyPr/>
                    <a:lstStyle/>
                    <a:p>
                      <a:r>
                        <a:rPr lang="en-US" altLang="zh-TW" sz="1200" dirty="0" smtClean="0"/>
                        <a:t>Keywords  included</a:t>
                      </a:r>
                      <a:endParaRPr lang="zh-TW" altLang="en-US" sz="1200" dirty="0"/>
                    </a:p>
                  </a:txBody>
                  <a:tcPr/>
                </a:tc>
              </a:tr>
              <a:tr h="345638">
                <a:tc>
                  <a:txBody>
                    <a:bodyPr/>
                    <a:lstStyle/>
                    <a:p>
                      <a:r>
                        <a:rPr lang="en-US" altLang="zh-TW" sz="1200" dirty="0" smtClean="0"/>
                        <a:t>A</a:t>
                      </a:r>
                      <a:endParaRPr lang="zh-TW" altLang="en-US" sz="1200" dirty="0"/>
                    </a:p>
                  </a:txBody>
                  <a:tcPr/>
                </a:tc>
                <a:tc>
                  <a:txBody>
                    <a:bodyPr/>
                    <a:lstStyle/>
                    <a:p>
                      <a:r>
                        <a:rPr lang="en-US" altLang="zh-TW" sz="1200" kern="1200" baseline="0" dirty="0" smtClean="0">
                          <a:solidFill>
                            <a:schemeClr val="dk1"/>
                          </a:solidFill>
                          <a:latin typeface="+mn-lt"/>
                          <a:ea typeface="+mn-ea"/>
                          <a:cs typeface="+mn-cs"/>
                        </a:rPr>
                        <a:t>visualization, data, mapping, 3D</a:t>
                      </a:r>
                      <a:endParaRPr lang="zh-TW" altLang="en-US" sz="1200" dirty="0"/>
                    </a:p>
                  </a:txBody>
                  <a:tcPr/>
                </a:tc>
              </a:tr>
              <a:tr h="345638">
                <a:tc>
                  <a:txBody>
                    <a:bodyPr/>
                    <a:lstStyle/>
                    <a:p>
                      <a:r>
                        <a:rPr lang="en-US" altLang="zh-TW" sz="1200" dirty="0" smtClean="0"/>
                        <a:t>B</a:t>
                      </a:r>
                      <a:endParaRPr lang="zh-TW" altLang="en-US" sz="1200" dirty="0"/>
                    </a:p>
                  </a:txBody>
                  <a:tcPr/>
                </a:tc>
                <a:tc>
                  <a:txBody>
                    <a:bodyPr/>
                    <a:lstStyle/>
                    <a:p>
                      <a:r>
                        <a:rPr lang="en-US" altLang="zh-TW" sz="1200" kern="1200" baseline="0" dirty="0" smtClean="0">
                          <a:solidFill>
                            <a:schemeClr val="dk1"/>
                          </a:solidFill>
                          <a:latin typeface="+mn-lt"/>
                          <a:ea typeface="+mn-ea"/>
                          <a:cs typeface="+mn-cs"/>
                        </a:rPr>
                        <a:t>visualization, WWW, mapping, 3D</a:t>
                      </a:r>
                      <a:endParaRPr lang="zh-TW" altLang="en-US" sz="1200" dirty="0"/>
                    </a:p>
                  </a:txBody>
                  <a:tcPr/>
                </a:tc>
              </a:tr>
              <a:tr h="345638">
                <a:tc>
                  <a:txBody>
                    <a:bodyPr/>
                    <a:lstStyle/>
                    <a:p>
                      <a:r>
                        <a:rPr lang="en-US" altLang="zh-TW" sz="1200" dirty="0" smtClean="0"/>
                        <a:t>C</a:t>
                      </a:r>
                      <a:endParaRPr lang="zh-TW" altLang="en-US" sz="1200" dirty="0"/>
                    </a:p>
                  </a:txBody>
                  <a:tcPr/>
                </a:tc>
                <a:tc>
                  <a:txBody>
                    <a:bodyPr/>
                    <a:lstStyle/>
                    <a:p>
                      <a:r>
                        <a:rPr lang="en-US" altLang="zh-TW" sz="1200" kern="1200" baseline="0" dirty="0" smtClean="0">
                          <a:solidFill>
                            <a:schemeClr val="dk1"/>
                          </a:solidFill>
                          <a:latin typeface="+mn-lt"/>
                          <a:ea typeface="+mn-ea"/>
                          <a:cs typeface="+mn-cs"/>
                        </a:rPr>
                        <a:t>visualization, data, tree, graph</a:t>
                      </a:r>
                      <a:endParaRPr lang="zh-TW" altLang="en-US" sz="1200" dirty="0"/>
                    </a:p>
                  </a:txBody>
                  <a:tcPr/>
                </a:tc>
              </a:tr>
              <a:tr h="345638">
                <a:tc>
                  <a:txBody>
                    <a:bodyPr/>
                    <a:lstStyle/>
                    <a:p>
                      <a:r>
                        <a:rPr lang="en-US" altLang="zh-TW" sz="1200" dirty="0" smtClean="0"/>
                        <a:t>D</a:t>
                      </a:r>
                      <a:endParaRPr lang="zh-TW" altLang="en-US" sz="1200" dirty="0"/>
                    </a:p>
                  </a:txBody>
                  <a:tcPr/>
                </a:tc>
                <a:tc>
                  <a:txBody>
                    <a:bodyPr/>
                    <a:lstStyle/>
                    <a:p>
                      <a:r>
                        <a:rPr lang="en-US" altLang="zh-TW" sz="1200" kern="1200" baseline="0" dirty="0" smtClean="0">
                          <a:solidFill>
                            <a:schemeClr val="dk1"/>
                          </a:solidFill>
                          <a:latin typeface="+mn-lt"/>
                          <a:ea typeface="+mn-ea"/>
                          <a:cs typeface="+mn-cs"/>
                        </a:rPr>
                        <a:t>visualization, data, WWW, design</a:t>
                      </a:r>
                      <a:endParaRPr lang="zh-TW" altLang="en-US" sz="12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99793" y="1052736"/>
            <a:ext cx="5904655" cy="5363084"/>
            <a:chOff x="2339753" y="1052736"/>
            <a:chExt cx="5904655" cy="5363084"/>
          </a:xfrm>
        </p:grpSpPr>
        <p:pic>
          <p:nvPicPr>
            <p:cNvPr id="6451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753" y="1052736"/>
              <a:ext cx="5329494" cy="5363084"/>
            </a:xfrm>
            <a:prstGeom prst="rect">
              <a:avLst/>
            </a:prstGeom>
            <a:noFill/>
            <a:ln w="9525">
              <a:noFill/>
              <a:miter lim="800000"/>
              <a:headEnd/>
              <a:tailEnd/>
            </a:ln>
          </p:spPr>
        </p:pic>
        <p:sp>
          <p:nvSpPr>
            <p:cNvPr id="7" name="文字方塊 6"/>
            <p:cNvSpPr txBox="1"/>
            <p:nvPr/>
          </p:nvSpPr>
          <p:spPr>
            <a:xfrm>
              <a:off x="4067944" y="3543399"/>
              <a:ext cx="1872208" cy="430887"/>
            </a:xfrm>
            <a:prstGeom prst="rect">
              <a:avLst/>
            </a:prstGeom>
            <a:noFill/>
          </p:spPr>
          <p:txBody>
            <a:bodyPr wrap="square" rtlCol="0">
              <a:spAutoFit/>
            </a:bodyPr>
            <a:lstStyle/>
            <a:p>
              <a:r>
                <a:rPr lang="en-US" altLang="zh-TW" sz="1100" b="1" dirty="0" smtClean="0"/>
                <a:t>information visualization</a:t>
              </a:r>
            </a:p>
            <a:p>
              <a:r>
                <a:rPr lang="en-US" altLang="zh-TW" sz="1100" b="1" dirty="0" smtClean="0"/>
                <a:t>(89)</a:t>
              </a:r>
              <a:endParaRPr lang="zh-TW" altLang="en-US" sz="1100" b="1" dirty="0"/>
            </a:p>
          </p:txBody>
        </p:sp>
        <p:sp>
          <p:nvSpPr>
            <p:cNvPr id="8" name="文字方塊 7"/>
            <p:cNvSpPr txBox="1"/>
            <p:nvPr/>
          </p:nvSpPr>
          <p:spPr>
            <a:xfrm>
              <a:off x="3131840" y="3892986"/>
              <a:ext cx="1296144" cy="400110"/>
            </a:xfrm>
            <a:prstGeom prst="rect">
              <a:avLst/>
            </a:prstGeom>
            <a:noFill/>
          </p:spPr>
          <p:txBody>
            <a:bodyPr wrap="square" rtlCol="0">
              <a:spAutoFit/>
            </a:bodyPr>
            <a:lstStyle/>
            <a:p>
              <a:r>
                <a:rPr lang="en-US" altLang="zh-TW" sz="1000" b="1" dirty="0" smtClean="0"/>
                <a:t>World Wide Web</a:t>
              </a:r>
            </a:p>
            <a:p>
              <a:r>
                <a:rPr lang="en-US" altLang="zh-TW" sz="1000" b="1" dirty="0" smtClean="0"/>
                <a:t>(8)</a:t>
              </a:r>
              <a:endParaRPr lang="zh-TW" altLang="en-US" sz="1000" b="1" dirty="0"/>
            </a:p>
          </p:txBody>
        </p:sp>
        <p:sp>
          <p:nvSpPr>
            <p:cNvPr id="9" name="文字方塊 8"/>
            <p:cNvSpPr txBox="1"/>
            <p:nvPr/>
          </p:nvSpPr>
          <p:spPr>
            <a:xfrm>
              <a:off x="2699792" y="2420888"/>
              <a:ext cx="1296144" cy="400110"/>
            </a:xfrm>
            <a:prstGeom prst="rect">
              <a:avLst/>
            </a:prstGeom>
            <a:noFill/>
          </p:spPr>
          <p:txBody>
            <a:bodyPr wrap="square" rtlCol="0">
              <a:spAutoFit/>
            </a:bodyPr>
            <a:lstStyle/>
            <a:p>
              <a:r>
                <a:rPr lang="en-US" altLang="zh-TW" sz="1000" b="1" dirty="0" smtClean="0"/>
                <a:t>hypertext</a:t>
              </a:r>
            </a:p>
            <a:p>
              <a:r>
                <a:rPr lang="en-US" altLang="zh-TW" sz="1000" b="1" dirty="0" smtClean="0"/>
                <a:t>(3)</a:t>
              </a:r>
              <a:endParaRPr lang="zh-TW" altLang="en-US" sz="1000" b="1" dirty="0"/>
            </a:p>
          </p:txBody>
        </p:sp>
        <p:sp>
          <p:nvSpPr>
            <p:cNvPr id="10" name="文字方塊 9"/>
            <p:cNvSpPr txBox="1"/>
            <p:nvPr/>
          </p:nvSpPr>
          <p:spPr>
            <a:xfrm>
              <a:off x="2555776" y="4221088"/>
              <a:ext cx="1296144" cy="400110"/>
            </a:xfrm>
            <a:prstGeom prst="rect">
              <a:avLst/>
            </a:prstGeom>
            <a:noFill/>
          </p:spPr>
          <p:txBody>
            <a:bodyPr wrap="square" rtlCol="0">
              <a:spAutoFit/>
            </a:bodyPr>
            <a:lstStyle/>
            <a:p>
              <a:r>
                <a:rPr lang="en-US" altLang="zh-TW" sz="1000" b="1" dirty="0" smtClean="0"/>
                <a:t>usability</a:t>
              </a:r>
            </a:p>
            <a:p>
              <a:r>
                <a:rPr lang="en-US" altLang="zh-TW" sz="1000" b="1" dirty="0" smtClean="0"/>
                <a:t>(3)</a:t>
              </a:r>
              <a:endParaRPr lang="zh-TW" altLang="en-US" sz="1000" b="1" dirty="0"/>
            </a:p>
          </p:txBody>
        </p:sp>
        <p:sp>
          <p:nvSpPr>
            <p:cNvPr id="11" name="文字方塊 10"/>
            <p:cNvSpPr txBox="1"/>
            <p:nvPr/>
          </p:nvSpPr>
          <p:spPr>
            <a:xfrm>
              <a:off x="2915816" y="5261138"/>
              <a:ext cx="1584176" cy="400110"/>
            </a:xfrm>
            <a:prstGeom prst="rect">
              <a:avLst/>
            </a:prstGeom>
            <a:noFill/>
          </p:spPr>
          <p:txBody>
            <a:bodyPr wrap="square" rtlCol="0">
              <a:spAutoFit/>
            </a:bodyPr>
            <a:lstStyle/>
            <a:p>
              <a:r>
                <a:rPr lang="en-US" altLang="zh-TW" sz="1000" b="1" dirty="0" err="1" smtClean="0"/>
                <a:t>multiscale</a:t>
              </a:r>
              <a:r>
                <a:rPr lang="en-US" altLang="zh-TW" sz="1000" b="1" dirty="0" smtClean="0"/>
                <a:t>  interfaces</a:t>
              </a:r>
            </a:p>
            <a:p>
              <a:r>
                <a:rPr lang="en-US" altLang="zh-TW" sz="1000" b="1" dirty="0" smtClean="0"/>
                <a:t>(2)</a:t>
              </a:r>
              <a:endParaRPr lang="zh-TW" altLang="en-US" sz="1000" b="1" dirty="0"/>
            </a:p>
          </p:txBody>
        </p:sp>
        <p:sp>
          <p:nvSpPr>
            <p:cNvPr id="12" name="文字方塊 11"/>
            <p:cNvSpPr txBox="1"/>
            <p:nvPr/>
          </p:nvSpPr>
          <p:spPr>
            <a:xfrm>
              <a:off x="5076056" y="4613066"/>
              <a:ext cx="1584176" cy="400110"/>
            </a:xfrm>
            <a:prstGeom prst="rect">
              <a:avLst/>
            </a:prstGeom>
            <a:noFill/>
          </p:spPr>
          <p:txBody>
            <a:bodyPr wrap="square" rtlCol="0">
              <a:spAutoFit/>
            </a:bodyPr>
            <a:lstStyle/>
            <a:p>
              <a:r>
                <a:rPr lang="en-US" altLang="zh-TW" sz="1000" b="1" dirty="0" smtClean="0"/>
                <a:t>data visualization</a:t>
              </a:r>
            </a:p>
            <a:p>
              <a:r>
                <a:rPr lang="en-US" altLang="zh-TW" sz="1000" b="1" dirty="0" smtClean="0"/>
                <a:t>(7)</a:t>
              </a:r>
              <a:endParaRPr lang="zh-TW" altLang="en-US" sz="1000" b="1" dirty="0"/>
            </a:p>
          </p:txBody>
        </p:sp>
        <p:sp>
          <p:nvSpPr>
            <p:cNvPr id="13" name="文字方塊 12"/>
            <p:cNvSpPr txBox="1"/>
            <p:nvPr/>
          </p:nvSpPr>
          <p:spPr>
            <a:xfrm>
              <a:off x="4211960" y="5733256"/>
              <a:ext cx="1584176" cy="400110"/>
            </a:xfrm>
            <a:prstGeom prst="rect">
              <a:avLst/>
            </a:prstGeom>
            <a:noFill/>
          </p:spPr>
          <p:txBody>
            <a:bodyPr wrap="square" rtlCol="0">
              <a:spAutoFit/>
            </a:bodyPr>
            <a:lstStyle/>
            <a:p>
              <a:r>
                <a:rPr lang="en-US" altLang="zh-TW" sz="1000" b="1" dirty="0" smtClean="0"/>
                <a:t>information retrieval</a:t>
              </a:r>
            </a:p>
            <a:p>
              <a:r>
                <a:rPr lang="en-US" altLang="zh-TW" sz="1000" b="1" dirty="0" smtClean="0"/>
                <a:t>(2)</a:t>
              </a:r>
              <a:endParaRPr lang="zh-TW" altLang="en-US" sz="1000" b="1" dirty="0"/>
            </a:p>
          </p:txBody>
        </p:sp>
        <p:sp>
          <p:nvSpPr>
            <p:cNvPr id="14" name="文字方塊 13"/>
            <p:cNvSpPr txBox="1"/>
            <p:nvPr/>
          </p:nvSpPr>
          <p:spPr>
            <a:xfrm>
              <a:off x="6660232" y="4221088"/>
              <a:ext cx="1584176" cy="400110"/>
            </a:xfrm>
            <a:prstGeom prst="rect">
              <a:avLst/>
            </a:prstGeom>
            <a:noFill/>
          </p:spPr>
          <p:txBody>
            <a:bodyPr wrap="square" rtlCol="0">
              <a:spAutoFit/>
            </a:bodyPr>
            <a:lstStyle/>
            <a:p>
              <a:r>
                <a:rPr lang="en-US" altLang="zh-TW" sz="1000" b="1" dirty="0" smtClean="0"/>
                <a:t>navigation</a:t>
              </a:r>
            </a:p>
            <a:p>
              <a:r>
                <a:rPr lang="en-US" altLang="zh-TW" sz="1000" b="1" dirty="0" smtClean="0"/>
                <a:t>(2)</a:t>
              </a:r>
              <a:endParaRPr lang="zh-TW" altLang="en-US" sz="1000" b="1" dirty="0"/>
            </a:p>
          </p:txBody>
        </p:sp>
        <p:sp>
          <p:nvSpPr>
            <p:cNvPr id="15" name="文字方塊 14"/>
            <p:cNvSpPr txBox="1"/>
            <p:nvPr/>
          </p:nvSpPr>
          <p:spPr>
            <a:xfrm>
              <a:off x="5580112" y="5373216"/>
              <a:ext cx="1584176" cy="400110"/>
            </a:xfrm>
            <a:prstGeom prst="rect">
              <a:avLst/>
            </a:prstGeom>
            <a:noFill/>
          </p:spPr>
          <p:txBody>
            <a:bodyPr wrap="square" rtlCol="0">
              <a:spAutoFit/>
            </a:bodyPr>
            <a:lstStyle/>
            <a:p>
              <a:r>
                <a:rPr lang="en-US" altLang="zh-TW" sz="1000" b="1" dirty="0" smtClean="0"/>
                <a:t>information systems</a:t>
              </a:r>
            </a:p>
            <a:p>
              <a:r>
                <a:rPr lang="en-US" altLang="zh-TW" sz="1000" b="1" dirty="0" smtClean="0"/>
                <a:t>(2)</a:t>
              </a:r>
              <a:endParaRPr lang="zh-TW" altLang="en-US" sz="1000" b="1" dirty="0"/>
            </a:p>
          </p:txBody>
        </p:sp>
        <p:sp>
          <p:nvSpPr>
            <p:cNvPr id="16" name="文字方塊 15"/>
            <p:cNvSpPr txBox="1"/>
            <p:nvPr/>
          </p:nvSpPr>
          <p:spPr>
            <a:xfrm>
              <a:off x="4716016" y="2420888"/>
              <a:ext cx="1584176" cy="400110"/>
            </a:xfrm>
            <a:prstGeom prst="rect">
              <a:avLst/>
            </a:prstGeom>
            <a:noFill/>
          </p:spPr>
          <p:txBody>
            <a:bodyPr wrap="square" rtlCol="0">
              <a:spAutoFit/>
            </a:bodyPr>
            <a:lstStyle/>
            <a:p>
              <a:r>
                <a:rPr lang="en-US" altLang="zh-TW" sz="1000" b="1" dirty="0" smtClean="0"/>
                <a:t>information retrieval</a:t>
              </a:r>
            </a:p>
            <a:p>
              <a:r>
                <a:rPr lang="en-US" altLang="zh-TW" sz="1000" b="1" dirty="0" smtClean="0"/>
                <a:t>(8)</a:t>
              </a:r>
              <a:endParaRPr lang="zh-TW" altLang="en-US" sz="1000" b="1" dirty="0"/>
            </a:p>
          </p:txBody>
        </p:sp>
        <p:sp>
          <p:nvSpPr>
            <p:cNvPr id="17" name="文字方塊 16"/>
            <p:cNvSpPr txBox="1"/>
            <p:nvPr/>
          </p:nvSpPr>
          <p:spPr>
            <a:xfrm>
              <a:off x="6372200" y="2596842"/>
              <a:ext cx="1584176" cy="400110"/>
            </a:xfrm>
            <a:prstGeom prst="rect">
              <a:avLst/>
            </a:prstGeom>
            <a:noFill/>
          </p:spPr>
          <p:txBody>
            <a:bodyPr wrap="square" rtlCol="0">
              <a:spAutoFit/>
            </a:bodyPr>
            <a:lstStyle/>
            <a:p>
              <a:r>
                <a:rPr lang="en-US" altLang="zh-TW" sz="1000" b="1" dirty="0" smtClean="0"/>
                <a:t>text  visualization</a:t>
              </a:r>
            </a:p>
            <a:p>
              <a:r>
                <a:rPr lang="en-US" altLang="zh-TW" sz="1000" b="1" dirty="0" smtClean="0"/>
                <a:t>(3)</a:t>
              </a:r>
              <a:endParaRPr lang="zh-TW" altLang="en-US" sz="1000" b="1" dirty="0"/>
            </a:p>
          </p:txBody>
        </p:sp>
        <p:sp>
          <p:nvSpPr>
            <p:cNvPr id="19" name="文字方塊 18"/>
            <p:cNvSpPr txBox="1"/>
            <p:nvPr/>
          </p:nvSpPr>
          <p:spPr>
            <a:xfrm>
              <a:off x="5076056" y="1588730"/>
              <a:ext cx="1584176" cy="400110"/>
            </a:xfrm>
            <a:prstGeom prst="rect">
              <a:avLst/>
            </a:prstGeom>
            <a:noFill/>
          </p:spPr>
          <p:txBody>
            <a:bodyPr wrap="square" rtlCol="0">
              <a:spAutoFit/>
            </a:bodyPr>
            <a:lstStyle/>
            <a:p>
              <a:r>
                <a:rPr lang="en-US" altLang="zh-TW" sz="1000" b="1" dirty="0" smtClean="0"/>
                <a:t>information systems</a:t>
              </a:r>
            </a:p>
            <a:p>
              <a:r>
                <a:rPr lang="en-US" altLang="zh-TW" sz="1000" b="1" dirty="0" smtClean="0"/>
                <a:t>(2)</a:t>
              </a:r>
              <a:endParaRPr lang="zh-TW" altLang="en-US" sz="1000" b="1" dirty="0"/>
            </a:p>
          </p:txBody>
        </p:sp>
        <p:sp>
          <p:nvSpPr>
            <p:cNvPr id="20" name="文字方塊 19"/>
            <p:cNvSpPr txBox="1"/>
            <p:nvPr/>
          </p:nvSpPr>
          <p:spPr>
            <a:xfrm>
              <a:off x="3779912" y="1516722"/>
              <a:ext cx="1584176" cy="400110"/>
            </a:xfrm>
            <a:prstGeom prst="rect">
              <a:avLst/>
            </a:prstGeom>
            <a:noFill/>
          </p:spPr>
          <p:txBody>
            <a:bodyPr wrap="square" rtlCol="0">
              <a:spAutoFit/>
            </a:bodyPr>
            <a:lstStyle/>
            <a:p>
              <a:r>
                <a:rPr lang="en-US" altLang="zh-TW" sz="1000" b="1" dirty="0" smtClean="0"/>
                <a:t>data visualization</a:t>
              </a:r>
            </a:p>
            <a:p>
              <a:r>
                <a:rPr lang="en-US" altLang="zh-TW" sz="1000" b="1" dirty="0" smtClean="0"/>
                <a:t>(2)</a:t>
              </a:r>
              <a:endParaRPr lang="zh-TW" altLang="en-US" sz="1000" b="1" dirty="0"/>
            </a:p>
          </p:txBody>
        </p:sp>
      </p:grpSp>
      <p:grpSp>
        <p:nvGrpSpPr>
          <p:cNvPr id="35" name="群組 34"/>
          <p:cNvGrpSpPr/>
          <p:nvPr/>
        </p:nvGrpSpPr>
        <p:grpSpPr>
          <a:xfrm>
            <a:off x="2555776" y="908720"/>
            <a:ext cx="5472609" cy="5651213"/>
            <a:chOff x="2555775" y="908720"/>
            <a:chExt cx="5508845" cy="5688632"/>
          </a:xfrm>
        </p:grpSpPr>
        <p:pic>
          <p:nvPicPr>
            <p:cNvPr id="64518"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5775" y="908720"/>
              <a:ext cx="5508845" cy="5688632"/>
            </a:xfrm>
            <a:prstGeom prst="rect">
              <a:avLst/>
            </a:prstGeom>
            <a:noFill/>
            <a:ln w="9525">
              <a:noFill/>
              <a:miter lim="800000"/>
              <a:headEnd/>
              <a:tailEnd/>
            </a:ln>
          </p:spPr>
        </p:pic>
        <p:sp>
          <p:nvSpPr>
            <p:cNvPr id="34" name="文字方塊 33"/>
            <p:cNvSpPr txBox="1"/>
            <p:nvPr/>
          </p:nvSpPr>
          <p:spPr>
            <a:xfrm>
              <a:off x="4788024" y="3501008"/>
              <a:ext cx="1296144" cy="523220"/>
            </a:xfrm>
            <a:prstGeom prst="rect">
              <a:avLst/>
            </a:prstGeom>
            <a:noFill/>
          </p:spPr>
          <p:txBody>
            <a:bodyPr wrap="square" rtlCol="0">
              <a:spAutoFit/>
            </a:bodyPr>
            <a:lstStyle/>
            <a:p>
              <a:r>
                <a:rPr lang="en-US" altLang="zh-TW" sz="700" b="1" dirty="0" smtClean="0"/>
                <a:t>information visualization (89)</a:t>
              </a:r>
            </a:p>
            <a:p>
              <a:r>
                <a:rPr lang="en-US" altLang="zh-TW" sz="700" b="1" dirty="0" smtClean="0"/>
                <a:t>World Wide Web (8)</a:t>
              </a:r>
            </a:p>
            <a:p>
              <a:r>
                <a:rPr lang="en-US" altLang="zh-TW" sz="700" b="1" dirty="0" smtClean="0"/>
                <a:t>hypertext (3)</a:t>
              </a:r>
              <a:endParaRPr lang="zh-TW" altLang="en-US" sz="700" b="1" dirty="0"/>
            </a:p>
          </p:txBody>
        </p:sp>
      </p:grpSp>
      <p:grpSp>
        <p:nvGrpSpPr>
          <p:cNvPr id="46" name="群組 45"/>
          <p:cNvGrpSpPr/>
          <p:nvPr/>
        </p:nvGrpSpPr>
        <p:grpSpPr>
          <a:xfrm>
            <a:off x="2565918" y="1013453"/>
            <a:ext cx="5480870" cy="5444143"/>
            <a:chOff x="2565918" y="1013453"/>
            <a:chExt cx="5480870" cy="5444143"/>
          </a:xfrm>
        </p:grpSpPr>
        <p:pic>
          <p:nvPicPr>
            <p:cNvPr id="64519"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65918" y="1013453"/>
              <a:ext cx="5480870" cy="5444143"/>
            </a:xfrm>
            <a:prstGeom prst="rect">
              <a:avLst/>
            </a:prstGeom>
            <a:noFill/>
            <a:ln w="9525">
              <a:noFill/>
              <a:miter lim="800000"/>
              <a:headEnd/>
              <a:tailEnd/>
            </a:ln>
          </p:spPr>
        </p:pic>
        <p:sp>
          <p:nvSpPr>
            <p:cNvPr id="37" name="文字方塊 36"/>
            <p:cNvSpPr txBox="1"/>
            <p:nvPr/>
          </p:nvSpPr>
          <p:spPr>
            <a:xfrm>
              <a:off x="4796550" y="3501008"/>
              <a:ext cx="1287618" cy="519778"/>
            </a:xfrm>
            <a:prstGeom prst="rect">
              <a:avLst/>
            </a:prstGeom>
            <a:noFill/>
          </p:spPr>
          <p:txBody>
            <a:bodyPr wrap="square" rtlCol="0">
              <a:spAutoFit/>
            </a:bodyPr>
            <a:lstStyle/>
            <a:p>
              <a:r>
                <a:rPr lang="en-US" altLang="zh-TW" sz="700" b="1" dirty="0" smtClean="0"/>
                <a:t>information visualization (89)</a:t>
              </a:r>
            </a:p>
            <a:p>
              <a:r>
                <a:rPr lang="en-US" altLang="zh-TW" sz="700" b="1" dirty="0" smtClean="0"/>
                <a:t>World Wide Web (8)</a:t>
              </a:r>
            </a:p>
            <a:p>
              <a:r>
                <a:rPr lang="en-US" altLang="zh-TW" sz="700" b="1" dirty="0" smtClean="0"/>
                <a:t>hypertext (3)</a:t>
              </a:r>
              <a:endParaRPr lang="zh-TW" altLang="en-US" sz="700" b="1" dirty="0"/>
            </a:p>
          </p:txBody>
        </p:sp>
        <p:cxnSp>
          <p:nvCxnSpPr>
            <p:cNvPr id="39" name="直線接點 38"/>
            <p:cNvCxnSpPr/>
            <p:nvPr/>
          </p:nvCxnSpPr>
          <p:spPr>
            <a:xfrm rot="10800000">
              <a:off x="4355979" y="3284984"/>
              <a:ext cx="2480251" cy="19728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179512" y="3717032"/>
            <a:ext cx="2304256" cy="64807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179512" y="3717032"/>
            <a:ext cx="2304256" cy="646331"/>
          </a:xfrm>
          <a:prstGeom prst="rect">
            <a:avLst/>
          </a:prstGeom>
          <a:noFill/>
        </p:spPr>
        <p:txBody>
          <a:bodyPr wrap="square" rtlCol="0">
            <a:spAutoFit/>
          </a:bodyPr>
          <a:lstStyle/>
          <a:p>
            <a:r>
              <a:rPr lang="en-US" altLang="zh-TW" sz="1200" b="1" dirty="0" smtClean="0"/>
              <a:t>information visualization (89)</a:t>
            </a:r>
          </a:p>
          <a:p>
            <a:r>
              <a:rPr lang="en-US" altLang="zh-TW" sz="1200" b="1" dirty="0" smtClean="0"/>
              <a:t>World Wide Web (8)</a:t>
            </a:r>
          </a:p>
          <a:p>
            <a:r>
              <a:rPr lang="en-US" altLang="zh-TW" sz="1200" b="1" dirty="0" smtClean="0"/>
              <a:t>hypertext (3)</a:t>
            </a:r>
            <a:endParaRPr lang="zh-TW" altLang="en-US" sz="1200" b="1" dirty="0"/>
          </a:p>
        </p:txBody>
      </p:sp>
      <p:sp>
        <p:nvSpPr>
          <p:cNvPr id="3" name="標題 2"/>
          <p:cNvSpPr>
            <a:spLocks noGrp="1"/>
          </p:cNvSpPr>
          <p:nvPr>
            <p:ph type="title"/>
          </p:nvPr>
        </p:nvSpPr>
        <p:spPr/>
        <p:txBody>
          <a:bodyPr/>
          <a:lstStyle/>
          <a:p>
            <a:r>
              <a:rPr lang="en-US" altLang="zh-TW" dirty="0" smtClean="0"/>
              <a:t>Possible scenario</a:t>
            </a:r>
            <a:endParaRPr lang="zh-TW" altLang="en-US" dirty="0"/>
          </a:p>
        </p:txBody>
      </p:sp>
      <p:pic>
        <p:nvPicPr>
          <p:cNvPr id="64515" name="Picture 3"/>
          <p:cNvPicPr>
            <a:picLocks noChangeAspect="1" noChangeArrowheads="1"/>
          </p:cNvPicPr>
          <p:nvPr/>
        </p:nvPicPr>
        <p:blipFill>
          <a:blip r:embed="rId6" cstate="print"/>
          <a:srcRect/>
          <a:stretch>
            <a:fillRect/>
          </a:stretch>
        </p:blipFill>
        <p:spPr bwMode="auto">
          <a:xfrm>
            <a:off x="554385" y="1268760"/>
            <a:ext cx="1857375" cy="1590675"/>
          </a:xfrm>
          <a:prstGeom prst="rect">
            <a:avLst/>
          </a:prstGeom>
          <a:noFill/>
          <a:ln w="9525">
            <a:noFill/>
            <a:miter lim="800000"/>
            <a:headEnd/>
            <a:tailEnd/>
          </a:ln>
        </p:spPr>
      </p:pic>
      <p:cxnSp>
        <p:nvCxnSpPr>
          <p:cNvPr id="23" name="直線單箭頭接點 22"/>
          <p:cNvCxnSpPr/>
          <p:nvPr/>
        </p:nvCxnSpPr>
        <p:spPr>
          <a:xfrm rot="5400000" flipH="1" flipV="1">
            <a:off x="2339752" y="2924944"/>
            <a:ext cx="864096"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452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67744" y="908720"/>
            <a:ext cx="5976664" cy="5626422"/>
          </a:xfrm>
          <a:prstGeom prst="rect">
            <a:avLst/>
          </a:prstGeom>
          <a:noFill/>
          <a:ln w="9525">
            <a:noFill/>
            <a:miter lim="800000"/>
            <a:headEnd/>
            <a:tailEnd/>
          </a:ln>
        </p:spPr>
      </p:pic>
      <p:pic>
        <p:nvPicPr>
          <p:cNvPr id="48" name="Picture 6"/>
          <p:cNvPicPr>
            <a:picLocks noChangeAspect="1" noChangeArrowheads="1"/>
          </p:cNvPicPr>
          <p:nvPr/>
        </p:nvPicPr>
        <p:blipFill>
          <a:blip r:embed="rId8" cstate="print"/>
          <a:srcRect r="7794"/>
          <a:stretch>
            <a:fillRect/>
          </a:stretch>
        </p:blipFill>
        <p:spPr bwMode="auto">
          <a:xfrm>
            <a:off x="539552" y="1268760"/>
            <a:ext cx="1703834" cy="136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21"/>
                                        </p:tgtEl>
                                      </p:cBhvr>
                                    </p:animEffect>
                                    <p:set>
                                      <p:cBhvr>
                                        <p:cTn id="18" dur="1" fill="hold">
                                          <p:stCondLst>
                                            <p:cond delay="1999"/>
                                          </p:stCondLst>
                                        </p:cTn>
                                        <p:tgtEl>
                                          <p:spTgt spid="2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23"/>
                                        </p:tgtEl>
                                      </p:cBhvr>
                                    </p:animEffect>
                                    <p:set>
                                      <p:cBhvr>
                                        <p:cTn id="21" dur="1" fill="hold">
                                          <p:stCondLst>
                                            <p:cond delay="1999"/>
                                          </p:stCondLst>
                                        </p:cTn>
                                        <p:tgtEl>
                                          <p:spTgt spid="2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25"/>
                                        </p:tgtEl>
                                      </p:cBhvr>
                                    </p:animEffect>
                                    <p:set>
                                      <p:cBhvr>
                                        <p:cTn id="24" dur="1" fill="hold">
                                          <p:stCondLst>
                                            <p:cond delay="1999"/>
                                          </p:stCondLst>
                                        </p:cTn>
                                        <p:tgtEl>
                                          <p:spTgt spid="2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24"/>
                                        </p:tgtEl>
                                      </p:cBhvr>
                                    </p:animEffect>
                                    <p:set>
                                      <p:cBhvr>
                                        <p:cTn id="27" dur="1" fill="hold">
                                          <p:stCondLst>
                                            <p:cond delay="1999"/>
                                          </p:stCondLst>
                                        </p:cTn>
                                        <p:tgtEl>
                                          <p:spTgt spid="24"/>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20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46"/>
                                        </p:tgtEl>
                                      </p:cBhvr>
                                    </p:animEffect>
                                    <p:set>
                                      <p:cBhvr>
                                        <p:cTn id="41" dur="1" fill="hold">
                                          <p:stCondLst>
                                            <p:cond delay="1999"/>
                                          </p:stCondLst>
                                        </p:cTn>
                                        <p:tgtEl>
                                          <p:spTgt spid="46"/>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64520"/>
                                        </p:tgtEl>
                                        <p:attrNameLst>
                                          <p:attrName>style.visibility</p:attrName>
                                        </p:attrNameLst>
                                      </p:cBhvr>
                                      <p:to>
                                        <p:strVal val="visible"/>
                                      </p:to>
                                    </p:set>
                                    <p:animEffect transition="in" filter="fade">
                                      <p:cBhvr>
                                        <p:cTn id="44" dur="2000"/>
                                        <p:tgtEl>
                                          <p:spTgt spid="64520"/>
                                        </p:tgtEl>
                                      </p:cBhvr>
                                    </p:animEffect>
                                  </p:childTnLst>
                                </p:cTn>
                              </p:par>
                              <p:par>
                                <p:cTn id="45" presetID="10"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2000"/>
                                        <p:tgtEl>
                                          <p:spTgt spid="48"/>
                                        </p:tgtEl>
                                      </p:cBhvr>
                                    </p:animEffect>
                                  </p:childTnLst>
                                </p:cTn>
                              </p:par>
                              <p:par>
                                <p:cTn id="48" presetID="1" presetClass="exit" presetSubtype="0" fill="hold" nodeType="withEffect">
                                  <p:stCondLst>
                                    <p:cond delay="0"/>
                                  </p:stCondLst>
                                  <p:childTnLst>
                                    <p:set>
                                      <p:cBhvr>
                                        <p:cTn id="49" dur="1" fill="hold">
                                          <p:stCondLst>
                                            <p:cond delay="0"/>
                                          </p:stCondLst>
                                        </p:cTn>
                                        <p:tgtEl>
                                          <p:spTgt spid="645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Combining </a:t>
            </a:r>
            <a:r>
              <a:rPr lang="en-US" altLang="zh-TW" i="1" dirty="0" smtClean="0"/>
              <a:t>Reference-Citation Mode </a:t>
            </a:r>
            <a:r>
              <a:rPr lang="en-US" altLang="zh-TW" dirty="0" smtClean="0"/>
              <a:t>and </a:t>
            </a:r>
            <a:r>
              <a:rPr lang="en-US" altLang="zh-TW" i="1" dirty="0" smtClean="0"/>
              <a:t>Keyword Mode </a:t>
            </a:r>
            <a:r>
              <a:rPr lang="en-US" altLang="zh-TW" dirty="0" smtClean="0"/>
              <a:t>together.</a:t>
            </a:r>
          </a:p>
          <a:p>
            <a:r>
              <a:rPr lang="en-US" altLang="zh-TW" dirty="0" smtClean="0"/>
              <a:t>The selected paper should have at least 1 keyword.</a:t>
            </a:r>
          </a:p>
          <a:p>
            <a:r>
              <a:rPr lang="en-US" altLang="zh-TW" dirty="0" smtClean="0"/>
              <a:t>See how the papers in a citation network have keywords in common.</a:t>
            </a:r>
            <a:endParaRPr lang="zh-TW" altLang="en-US" dirty="0" smtClean="0"/>
          </a:p>
          <a:p>
            <a:endParaRPr lang="zh-TW" altLang="en-US" dirty="0"/>
          </a:p>
        </p:txBody>
      </p:sp>
      <p:sp>
        <p:nvSpPr>
          <p:cNvPr id="3" name="標題 2"/>
          <p:cNvSpPr>
            <a:spLocks noGrp="1"/>
          </p:cNvSpPr>
          <p:nvPr>
            <p:ph type="title"/>
          </p:nvPr>
        </p:nvSpPr>
        <p:spPr/>
        <p:txBody>
          <a:bodyPr/>
          <a:lstStyle/>
          <a:p>
            <a:r>
              <a:rPr lang="en-US" altLang="zh-TW" dirty="0" smtClean="0"/>
              <a:t>Mixed Mode</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Possible scenario</a:t>
            </a:r>
            <a:endParaRPr lang="zh-TW" altLang="en-US" dirty="0"/>
          </a:p>
        </p:txBody>
      </p:sp>
      <p:pic>
        <p:nvPicPr>
          <p:cNvPr id="65543"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81629" y="836712"/>
            <a:ext cx="5842699" cy="5688632"/>
          </a:xfrm>
          <a:prstGeom prst="rect">
            <a:avLst/>
          </a:prstGeom>
          <a:noFill/>
          <a:ln w="9525">
            <a:noFill/>
            <a:miter lim="800000"/>
            <a:headEnd/>
            <a:tailEnd/>
          </a:ln>
        </p:spPr>
      </p:pic>
      <p:pic>
        <p:nvPicPr>
          <p:cNvPr id="655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6668" y="1124744"/>
            <a:ext cx="5553644" cy="5312668"/>
          </a:xfrm>
          <a:prstGeom prst="rect">
            <a:avLst/>
          </a:prstGeom>
          <a:noFill/>
          <a:ln w="9525">
            <a:noFill/>
            <a:miter lim="800000"/>
            <a:headEnd/>
            <a:tailEnd/>
          </a:ln>
        </p:spPr>
      </p:pic>
      <p:pic>
        <p:nvPicPr>
          <p:cNvPr id="6554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5696" y="908720"/>
            <a:ext cx="5616624" cy="5668165"/>
          </a:xfrm>
          <a:prstGeom prst="rect">
            <a:avLst/>
          </a:prstGeom>
          <a:noFill/>
          <a:ln w="9525">
            <a:noFill/>
            <a:miter lim="800000"/>
            <a:headEnd/>
            <a:tailEnd/>
          </a:ln>
        </p:spPr>
      </p:pic>
      <p:pic>
        <p:nvPicPr>
          <p:cNvPr id="65542"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55439" y="1020011"/>
            <a:ext cx="5673755" cy="5540747"/>
          </a:xfrm>
          <a:prstGeom prst="rect">
            <a:avLst/>
          </a:prstGeom>
          <a:noFill/>
          <a:ln w="9525">
            <a:noFill/>
            <a:miter lim="800000"/>
            <a:headEnd/>
            <a:tailEnd/>
          </a:ln>
        </p:spPr>
      </p:pic>
      <p:grpSp>
        <p:nvGrpSpPr>
          <p:cNvPr id="19" name="群組 18"/>
          <p:cNvGrpSpPr/>
          <p:nvPr/>
        </p:nvGrpSpPr>
        <p:grpSpPr>
          <a:xfrm>
            <a:off x="4139952" y="980728"/>
            <a:ext cx="4392488" cy="1368152"/>
            <a:chOff x="4139952" y="980728"/>
            <a:chExt cx="4392488" cy="1368152"/>
          </a:xfrm>
        </p:grpSpPr>
        <p:sp>
          <p:nvSpPr>
            <p:cNvPr id="8" name="橢圓 7"/>
            <p:cNvSpPr/>
            <p:nvPr/>
          </p:nvSpPr>
          <p:spPr>
            <a:xfrm>
              <a:off x="4139952" y="1628800"/>
              <a:ext cx="1368152" cy="720080"/>
            </a:xfrm>
            <a:prstGeom prst="ellipse">
              <a:avLst/>
            </a:prstGeom>
            <a:noFill/>
            <a:ln w="38100"/>
          </p:spPr>
          <p:style>
            <a:lnRef idx="1">
              <a:schemeClr val="dk1"/>
            </a:lnRef>
            <a:fillRef idx="3">
              <a:schemeClr val="dk1"/>
            </a:fillRef>
            <a:effectRef idx="2">
              <a:schemeClr val="dk1"/>
            </a:effectRef>
            <a:fontRef idx="minor">
              <a:schemeClr val="lt1"/>
            </a:fontRef>
          </p:style>
          <p:txBody>
            <a:bodyPr rtlCol="0" anchor="ctr"/>
            <a:lstStyle/>
            <a:p>
              <a:pPr algn="ctr"/>
              <a:endParaRPr lang="zh-TW" altLang="en-US"/>
            </a:p>
          </p:txBody>
        </p:sp>
        <p:cxnSp>
          <p:nvCxnSpPr>
            <p:cNvPr id="10" name="直線單箭頭接點 9"/>
            <p:cNvCxnSpPr>
              <a:stCxn id="12" idx="1"/>
              <a:endCxn id="8" idx="7"/>
            </p:cNvCxnSpPr>
            <p:nvPr/>
          </p:nvCxnSpPr>
          <p:spPr>
            <a:xfrm rot="10800000" flipV="1">
              <a:off x="5307744" y="1350059"/>
              <a:ext cx="992449" cy="3841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6300192" y="980728"/>
              <a:ext cx="2232248" cy="738664"/>
            </a:xfrm>
            <a:prstGeom prst="rect">
              <a:avLst/>
            </a:prstGeom>
            <a:noFill/>
          </p:spPr>
          <p:txBody>
            <a:bodyPr wrap="square" rtlCol="0">
              <a:spAutoFit/>
            </a:bodyPr>
            <a:lstStyle/>
            <a:p>
              <a:r>
                <a:rPr lang="en-US" altLang="zh-TW" sz="1400" b="1" dirty="0" smtClean="0"/>
                <a:t>Nodes with important values and highly correlate to each other</a:t>
              </a:r>
              <a:endParaRPr lang="zh-TW" altLang="en-US" sz="1400" b="1" dirty="0"/>
            </a:p>
          </p:txBody>
        </p:sp>
      </p:grpSp>
      <p:cxnSp>
        <p:nvCxnSpPr>
          <p:cNvPr id="22" name="直線單箭頭接點 21"/>
          <p:cNvCxnSpPr/>
          <p:nvPr/>
        </p:nvCxnSpPr>
        <p:spPr>
          <a:xfrm rot="5400000">
            <a:off x="4355976" y="1700808"/>
            <a:ext cx="288032" cy="1588"/>
          </a:xfrm>
          <a:prstGeom prst="straightConnector1">
            <a:avLst/>
          </a:prstGeom>
          <a:ln w="444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5540"/>
                                        </p:tgtEl>
                                      </p:cBhvr>
                                    </p:animEffect>
                                    <p:set>
                                      <p:cBhvr>
                                        <p:cTn id="7" dur="1" fill="hold">
                                          <p:stCondLst>
                                            <p:cond delay="1999"/>
                                          </p:stCondLst>
                                        </p:cTn>
                                        <p:tgtEl>
                                          <p:spTgt spid="6554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5541"/>
                                        </p:tgtEl>
                                        <p:attrNameLst>
                                          <p:attrName>style.visibility</p:attrName>
                                        </p:attrNameLst>
                                      </p:cBhvr>
                                      <p:to>
                                        <p:strVal val="visible"/>
                                      </p:to>
                                    </p:set>
                                    <p:animEffect transition="in" filter="fade">
                                      <p:cBhvr>
                                        <p:cTn id="10" dur="2000"/>
                                        <p:tgtEl>
                                          <p:spTgt spid="655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5542"/>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6554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65542"/>
                                        </p:tgtEl>
                                      </p:cBhvr>
                                    </p:animEffect>
                                    <p:set>
                                      <p:cBhvr>
                                        <p:cTn id="33" dur="1" fill="hold">
                                          <p:stCondLst>
                                            <p:cond delay="1999"/>
                                          </p:stCondLst>
                                        </p:cTn>
                                        <p:tgtEl>
                                          <p:spTgt spid="6554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65543"/>
                                        </p:tgtEl>
                                        <p:attrNameLst>
                                          <p:attrName>style.visibility</p:attrName>
                                        </p:attrNameLst>
                                      </p:cBhvr>
                                      <p:to>
                                        <p:strVal val="visible"/>
                                      </p:to>
                                    </p:set>
                                    <p:animEffect transition="in" filter="fade">
                                      <p:cBhvr>
                                        <p:cTn id="36" dur="2000"/>
                                        <p:tgtEl>
                                          <p:spTgt spid="65543"/>
                                        </p:tgtEl>
                                      </p:cBhvr>
                                    </p:animEffect>
                                  </p:childTnLst>
                                </p:cTn>
                              </p:par>
                              <p:par>
                                <p:cTn id="37" presetID="1" presetClass="exit" presetSubtype="0" fill="hold"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The computation of importance and relevance could be changed to fit different applications.</a:t>
            </a:r>
          </a:p>
          <a:p>
            <a:r>
              <a:rPr lang="en-US" altLang="zh-TW" dirty="0" smtClean="0"/>
              <a:t>Performance issues</a:t>
            </a:r>
          </a:p>
          <a:p>
            <a:pPr lvl="1"/>
            <a:r>
              <a:rPr lang="en-US" altLang="zh-TW" sz="2400" dirty="0" smtClean="0"/>
              <a:t>the time to calculate the elliptic ordering in </a:t>
            </a:r>
            <a:r>
              <a:rPr lang="en-US" altLang="zh-TW" sz="2400" i="1" dirty="0" smtClean="0"/>
              <a:t>Citation-Reference Mode</a:t>
            </a:r>
            <a:r>
              <a:rPr lang="en-US" altLang="zh-TW" sz="2400" dirty="0" smtClean="0"/>
              <a:t>.</a:t>
            </a:r>
          </a:p>
          <a:p>
            <a:pPr lvl="1"/>
            <a:endParaRPr lang="en-US" altLang="zh-TW" sz="2400" dirty="0" smtClean="0"/>
          </a:p>
          <a:p>
            <a:endParaRPr lang="zh-TW" altLang="en-US" dirty="0"/>
          </a:p>
        </p:txBody>
      </p:sp>
      <p:sp>
        <p:nvSpPr>
          <p:cNvPr id="3" name="標題 2"/>
          <p:cNvSpPr>
            <a:spLocks noGrp="1"/>
          </p:cNvSpPr>
          <p:nvPr>
            <p:ph type="title"/>
          </p:nvPr>
        </p:nvSpPr>
        <p:spPr/>
        <p:txBody>
          <a:bodyPr/>
          <a:lstStyle/>
          <a:p>
            <a:r>
              <a:rPr lang="en-US" altLang="zh-TW" dirty="0" smtClean="0"/>
              <a:t>Discussion </a:t>
            </a:r>
            <a:endParaRPr lang="zh-TW" altLang="en-US" dirty="0"/>
          </a:p>
        </p:txBody>
      </p:sp>
      <p:graphicFrame>
        <p:nvGraphicFramePr>
          <p:cNvPr id="4" name="圖表 3"/>
          <p:cNvGraphicFramePr/>
          <p:nvPr/>
        </p:nvGraphicFramePr>
        <p:xfrm>
          <a:off x="3491880" y="3284984"/>
          <a:ext cx="5112568" cy="32836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Multiple focus nodes.</a:t>
            </a:r>
          </a:p>
          <a:p>
            <a:r>
              <a:rPr lang="en-US" altLang="zh-TW" dirty="0" smtClean="0"/>
              <a:t>Broadening the coverage of the analysis.</a:t>
            </a:r>
          </a:p>
          <a:p>
            <a:r>
              <a:rPr lang="en-US" altLang="zh-TW" dirty="0" smtClean="0"/>
              <a:t>Clustering the common keyword sets with semantic similarities. </a:t>
            </a:r>
            <a:endParaRPr lang="zh-TW" altLang="en-US" dirty="0" smtClean="0"/>
          </a:p>
          <a:p>
            <a:endParaRPr lang="zh-TW" altLang="en-US" dirty="0"/>
          </a:p>
        </p:txBody>
      </p:sp>
      <p:sp>
        <p:nvSpPr>
          <p:cNvPr id="3" name="標題 2"/>
          <p:cNvSpPr>
            <a:spLocks noGrp="1"/>
          </p:cNvSpPr>
          <p:nvPr>
            <p:ph type="title"/>
          </p:nvPr>
        </p:nvSpPr>
        <p:spPr/>
        <p:txBody>
          <a:bodyPr/>
          <a:lstStyle/>
          <a:p>
            <a:r>
              <a:rPr lang="en-US" altLang="zh-TW" dirty="0" smtClean="0"/>
              <a:t>Future works</a:t>
            </a:r>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i="1" dirty="0" smtClean="0"/>
              <a:t>Radial Space Filling + </a:t>
            </a:r>
            <a:r>
              <a:rPr lang="en-US" altLang="zh-TW" i="1" dirty="0" err="1" smtClean="0"/>
              <a:t>Bullseye</a:t>
            </a:r>
            <a:r>
              <a:rPr lang="en-US" altLang="zh-TW" i="1" dirty="0" smtClean="0"/>
              <a:t> View</a:t>
            </a:r>
          </a:p>
          <a:p>
            <a:pPr lvl="1"/>
            <a:r>
              <a:rPr lang="en-US" altLang="zh-TW" dirty="0" smtClean="0"/>
              <a:t>efficiently utilizing the screen space.</a:t>
            </a:r>
          </a:p>
          <a:p>
            <a:r>
              <a:rPr lang="en-US" altLang="zh-TW" dirty="0" smtClean="0"/>
              <a:t>Node sizes, colors and distances among them.</a:t>
            </a:r>
          </a:p>
          <a:p>
            <a:pPr lvl="1"/>
            <a:r>
              <a:rPr lang="en-US" altLang="zh-TW" dirty="0" smtClean="0"/>
              <a:t>demonstrating the relationships.</a:t>
            </a:r>
          </a:p>
          <a:p>
            <a:r>
              <a:rPr lang="en-US" altLang="zh-TW" dirty="0" smtClean="0"/>
              <a:t>Visual cues + history-review tree</a:t>
            </a:r>
          </a:p>
          <a:p>
            <a:pPr lvl="1"/>
            <a:r>
              <a:rPr lang="en-US" altLang="zh-TW" dirty="0" smtClean="0"/>
              <a:t>maintaining the before-after correspondence during transitions.</a:t>
            </a:r>
          </a:p>
          <a:p>
            <a:endParaRPr lang="zh-TW" altLang="en-US" dirty="0"/>
          </a:p>
        </p:txBody>
      </p:sp>
      <p:sp>
        <p:nvSpPr>
          <p:cNvPr id="3" name="標題 2"/>
          <p:cNvSpPr>
            <a:spLocks noGrp="1"/>
          </p:cNvSpPr>
          <p:nvPr>
            <p:ph type="title"/>
          </p:nvPr>
        </p:nvSpPr>
        <p:spPr/>
        <p:txBody>
          <a:bodyPr/>
          <a:lstStyle/>
          <a:p>
            <a:r>
              <a:rPr lang="en-US" altLang="zh-TW" dirty="0" smtClean="0"/>
              <a:t>Conclusions </a:t>
            </a:r>
            <a:endParaRPr lang="zh-TW" altLang="en-US" dirty="0"/>
          </a:p>
        </p:txBody>
      </p:sp>
      <p:pic>
        <p:nvPicPr>
          <p:cNvPr id="66562" name="Picture 2"/>
          <p:cNvPicPr>
            <a:picLocks noChangeAspect="1" noChangeArrowheads="1"/>
          </p:cNvPicPr>
          <p:nvPr/>
        </p:nvPicPr>
        <p:blipFill>
          <a:blip r:embed="rId2" cstate="print"/>
          <a:srcRect/>
          <a:stretch>
            <a:fillRect/>
          </a:stretch>
        </p:blipFill>
        <p:spPr bwMode="auto">
          <a:xfrm>
            <a:off x="6372200" y="4149080"/>
            <a:ext cx="1971675"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Too many seemingly related papers to read.</a:t>
            </a:r>
          </a:p>
          <a:p>
            <a:r>
              <a:rPr lang="en-US" altLang="zh-TW" dirty="0" smtClean="0"/>
              <a:t>It is easy to get lost after following a few links for searching or cross-referencing.</a:t>
            </a:r>
          </a:p>
          <a:p>
            <a:endParaRPr lang="zh-TW" altLang="en-US" dirty="0"/>
          </a:p>
        </p:txBody>
      </p:sp>
      <p:sp>
        <p:nvSpPr>
          <p:cNvPr id="3" name="標題 2"/>
          <p:cNvSpPr>
            <a:spLocks noGrp="1"/>
          </p:cNvSpPr>
          <p:nvPr>
            <p:ph type="title"/>
          </p:nvPr>
        </p:nvSpPr>
        <p:spPr/>
        <p:txBody>
          <a:bodyPr/>
          <a:lstStyle/>
          <a:p>
            <a:r>
              <a:rPr lang="en-US" altLang="zh-TW" dirty="0" smtClean="0"/>
              <a:t>What is the problem ?</a:t>
            </a:r>
            <a:endParaRPr lang="zh-TW" altLang="en-US" dirty="0"/>
          </a:p>
        </p:txBody>
      </p:sp>
      <p:sp>
        <p:nvSpPr>
          <p:cNvPr id="5" name="爆炸 1 4"/>
          <p:cNvSpPr/>
          <p:nvPr/>
        </p:nvSpPr>
        <p:spPr>
          <a:xfrm>
            <a:off x="1763688" y="3429000"/>
            <a:ext cx="5688632" cy="273630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Prioritizing the reading sequence!!!</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2285992"/>
            <a:ext cx="8001056" cy="1714512"/>
          </a:xfrm>
        </p:spPr>
        <p:txBody>
          <a:bodyPr>
            <a:normAutofit/>
          </a:bodyPr>
          <a:lstStyle/>
          <a:p>
            <a:pPr algn="r"/>
            <a:r>
              <a:rPr lang="en-US" altLang="zh-TW" dirty="0" smtClean="0"/>
              <a:t>Thank you for your attention!</a:t>
            </a:r>
            <a:br>
              <a:rPr lang="en-US" altLang="zh-TW" dirty="0" smtClean="0"/>
            </a:b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Help identifying relevant/important papers quickly.</a:t>
            </a:r>
          </a:p>
          <a:p>
            <a:pPr lvl="1"/>
            <a:r>
              <a:rPr lang="en-US" altLang="zh-TW" dirty="0" smtClean="0"/>
              <a:t>Defining the relevance/importance among papers.</a:t>
            </a:r>
          </a:p>
          <a:p>
            <a:pPr lvl="1"/>
            <a:r>
              <a:rPr lang="en-US" altLang="zh-TW" dirty="0" smtClean="0"/>
              <a:t>Node-link graph for better conveying the relationships among papers.</a:t>
            </a:r>
          </a:p>
          <a:p>
            <a:r>
              <a:rPr lang="en-US" altLang="zh-TW" dirty="0" smtClean="0"/>
              <a:t>Offer an effective tool to navigate the paper citation network</a:t>
            </a:r>
          </a:p>
          <a:p>
            <a:pPr lvl="1"/>
            <a:r>
              <a:rPr lang="en-US" altLang="zh-TW" dirty="0" smtClean="0"/>
              <a:t>Interactive.</a:t>
            </a:r>
          </a:p>
          <a:p>
            <a:pPr lvl="1"/>
            <a:r>
              <a:rPr lang="en-US" altLang="zh-TW" dirty="0" smtClean="0"/>
              <a:t>Visual hints to prevent getting lost.</a:t>
            </a:r>
          </a:p>
          <a:p>
            <a:pPr lvl="1"/>
            <a:endParaRPr lang="en-US" altLang="zh-TW" dirty="0" smtClean="0"/>
          </a:p>
          <a:p>
            <a:endParaRPr lang="zh-TW" altLang="en-US" dirty="0"/>
          </a:p>
        </p:txBody>
      </p:sp>
      <p:sp>
        <p:nvSpPr>
          <p:cNvPr id="3" name="標題 2"/>
          <p:cNvSpPr>
            <a:spLocks noGrp="1"/>
          </p:cNvSpPr>
          <p:nvPr>
            <p:ph type="title"/>
          </p:nvPr>
        </p:nvSpPr>
        <p:spPr/>
        <p:txBody>
          <a:bodyPr/>
          <a:lstStyle/>
          <a:p>
            <a:r>
              <a:rPr lang="en-US" altLang="zh-TW" dirty="0" smtClean="0"/>
              <a:t>Goal</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Reference-Citation Mode</a:t>
            </a:r>
          </a:p>
          <a:p>
            <a:pPr lvl="1"/>
            <a:r>
              <a:rPr lang="en-US" altLang="zh-TW" dirty="0" smtClean="0"/>
              <a:t>Visualize a paper of interest and its associated citation network.</a:t>
            </a:r>
          </a:p>
          <a:p>
            <a:r>
              <a:rPr lang="en-US" altLang="zh-TW" dirty="0" smtClean="0"/>
              <a:t>Keyword Mode</a:t>
            </a:r>
          </a:p>
          <a:p>
            <a:pPr lvl="1"/>
            <a:r>
              <a:rPr lang="en-US" altLang="zh-TW" dirty="0" smtClean="0"/>
              <a:t>Visualize papers with common keyword sets.</a:t>
            </a:r>
          </a:p>
          <a:p>
            <a:r>
              <a:rPr lang="en-US" altLang="zh-TW" dirty="0" smtClean="0"/>
              <a:t>Mixed Mode</a:t>
            </a:r>
          </a:p>
          <a:p>
            <a:pPr lvl="1"/>
            <a:r>
              <a:rPr lang="en-US" altLang="zh-TW" dirty="0" smtClean="0"/>
              <a:t>Combine the above 2 methods.</a:t>
            </a:r>
          </a:p>
          <a:p>
            <a:pPr lvl="1"/>
            <a:r>
              <a:rPr lang="en-US" altLang="zh-TW" dirty="0" smtClean="0"/>
              <a:t>(Categorize the papers in a paper’s citation network with common keywords. )</a:t>
            </a:r>
            <a:endParaRPr lang="zh-TW" altLang="en-US" dirty="0" smtClean="0"/>
          </a:p>
          <a:p>
            <a:endParaRPr lang="zh-TW" altLang="en-US" dirty="0"/>
          </a:p>
        </p:txBody>
      </p:sp>
      <p:sp>
        <p:nvSpPr>
          <p:cNvPr id="3" name="標題 2"/>
          <p:cNvSpPr>
            <a:spLocks noGrp="1"/>
          </p:cNvSpPr>
          <p:nvPr>
            <p:ph type="title"/>
          </p:nvPr>
        </p:nvSpPr>
        <p:spPr/>
        <p:txBody>
          <a:bodyPr/>
          <a:lstStyle/>
          <a:p>
            <a:r>
              <a:rPr lang="en-US" altLang="zh-TW" dirty="0" smtClean="0"/>
              <a:t>3 feature modes </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Defining the relationships among papers</a:t>
            </a:r>
          </a:p>
          <a:p>
            <a:r>
              <a:rPr lang="en-US" altLang="zh-TW" dirty="0" smtClean="0"/>
              <a:t>Node placement</a:t>
            </a:r>
          </a:p>
          <a:p>
            <a:r>
              <a:rPr lang="en-US" altLang="zh-TW" dirty="0" smtClean="0"/>
              <a:t>Preserving the coherence among transitions</a:t>
            </a:r>
            <a:endParaRPr lang="zh-TW" altLang="en-US" dirty="0" smtClean="0"/>
          </a:p>
          <a:p>
            <a:endParaRPr lang="zh-TW" altLang="en-US" dirty="0"/>
          </a:p>
        </p:txBody>
      </p:sp>
      <p:sp>
        <p:nvSpPr>
          <p:cNvPr id="3" name="標題 2"/>
          <p:cNvSpPr>
            <a:spLocks noGrp="1"/>
          </p:cNvSpPr>
          <p:nvPr>
            <p:ph type="title"/>
          </p:nvPr>
        </p:nvSpPr>
        <p:spPr/>
        <p:txBody>
          <a:bodyPr/>
          <a:lstStyle/>
          <a:p>
            <a:r>
              <a:rPr lang="en-US" altLang="zh-TW" dirty="0" smtClean="0"/>
              <a:t>Reference-Citation Mode</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a:t>
            </a:r>
            <a:r>
              <a:rPr lang="en-US" altLang="zh-TW" dirty="0" err="1" smtClean="0"/>
              <a:t>Crnovrsanin</a:t>
            </a:r>
            <a:r>
              <a:rPr lang="en-US" altLang="zh-TW" dirty="0" smtClean="0"/>
              <a:t> et al. 2009] </a:t>
            </a:r>
          </a:p>
          <a:p>
            <a:r>
              <a:rPr lang="en-US" altLang="zh-TW" dirty="0" smtClean="0"/>
              <a:t>[Song 1998] </a:t>
            </a:r>
          </a:p>
          <a:p>
            <a:r>
              <a:rPr lang="en-US" altLang="zh-TW" dirty="0" smtClean="0"/>
              <a:t>[Furnas 1986]</a:t>
            </a:r>
          </a:p>
          <a:p>
            <a:r>
              <a:rPr lang="en-US" altLang="zh-TW" dirty="0" smtClean="0"/>
              <a:t>[van Ham and </a:t>
            </a:r>
            <a:r>
              <a:rPr lang="en-US" altLang="zh-TW" dirty="0" err="1" smtClean="0"/>
              <a:t>Perer</a:t>
            </a:r>
            <a:r>
              <a:rPr lang="en-US" altLang="zh-TW" dirty="0" smtClean="0"/>
              <a:t> 2009]</a:t>
            </a:r>
          </a:p>
          <a:p>
            <a:r>
              <a:rPr lang="en-US" altLang="zh-TW" dirty="0" smtClean="0"/>
              <a:t>[</a:t>
            </a:r>
            <a:r>
              <a:rPr lang="en-US" altLang="zh-TW" dirty="0" err="1" smtClean="0"/>
              <a:t>Broder</a:t>
            </a:r>
            <a:r>
              <a:rPr lang="en-US" altLang="zh-TW" dirty="0" smtClean="0"/>
              <a:t> et al. 1997] </a:t>
            </a:r>
          </a:p>
          <a:p>
            <a:endParaRPr lang="zh-TW" altLang="en-US" dirty="0"/>
          </a:p>
        </p:txBody>
      </p:sp>
      <p:sp>
        <p:nvSpPr>
          <p:cNvPr id="3" name="標題 2"/>
          <p:cNvSpPr>
            <a:spLocks noGrp="1"/>
          </p:cNvSpPr>
          <p:nvPr>
            <p:ph type="title"/>
          </p:nvPr>
        </p:nvSpPr>
        <p:spPr/>
        <p:txBody>
          <a:bodyPr/>
          <a:lstStyle/>
          <a:p>
            <a:r>
              <a:rPr lang="en-US" altLang="zh-TW" dirty="0" smtClean="0"/>
              <a:t>Defining the relationships</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2800" i="1" dirty="0" err="1" smtClean="0">
                <a:solidFill>
                  <a:schemeClr val="tx2"/>
                </a:solidFill>
              </a:rPr>
              <a:t>p</a:t>
            </a:r>
            <a:r>
              <a:rPr lang="en-US" altLang="zh-TW" sz="2800" i="1" baseline="-25000" dirty="0" err="1" smtClean="0">
                <a:solidFill>
                  <a:schemeClr val="tx2"/>
                </a:solidFill>
              </a:rPr>
              <a:t>s</a:t>
            </a:r>
            <a:r>
              <a:rPr lang="en-US" altLang="zh-TW" sz="2800" dirty="0" smtClean="0"/>
              <a:t>: the selected paper</a:t>
            </a:r>
          </a:p>
          <a:p>
            <a:r>
              <a:rPr lang="en-US" altLang="zh-TW" sz="2800" i="1" dirty="0" err="1" smtClean="0">
                <a:solidFill>
                  <a:schemeClr val="tx2"/>
                </a:solidFill>
              </a:rPr>
              <a:t>p</a:t>
            </a:r>
            <a:r>
              <a:rPr lang="en-US" altLang="zh-TW" sz="2800" i="1" baseline="-25000" dirty="0" err="1" smtClean="0">
                <a:solidFill>
                  <a:schemeClr val="tx2"/>
                </a:solidFill>
              </a:rPr>
              <a:t>o</a:t>
            </a:r>
            <a:r>
              <a:rPr lang="en-US" altLang="zh-TW" sz="2800" dirty="0" smtClean="0"/>
              <a:t>: any other paper</a:t>
            </a:r>
          </a:p>
          <a:p>
            <a:r>
              <a:rPr lang="en-US" altLang="zh-TW" sz="2800" i="1" dirty="0" smtClean="0">
                <a:solidFill>
                  <a:schemeClr val="tx2"/>
                </a:solidFill>
              </a:rPr>
              <a:t>Cite(X)</a:t>
            </a:r>
            <a:r>
              <a:rPr lang="en-US" altLang="zh-TW" sz="2800" dirty="0" smtClean="0"/>
              <a:t>: the papers that have referenced the set of papers in X.</a:t>
            </a:r>
          </a:p>
          <a:p>
            <a:r>
              <a:rPr lang="en-US" altLang="zh-TW" sz="2800" i="1" dirty="0" smtClean="0">
                <a:solidFill>
                  <a:schemeClr val="tx2"/>
                </a:solidFill>
              </a:rPr>
              <a:t>Ref (X)</a:t>
            </a:r>
            <a:r>
              <a:rPr lang="en-US" altLang="zh-TW" sz="2800" dirty="0" smtClean="0"/>
              <a:t>: the papers that the set of papers in X have referenced.</a:t>
            </a:r>
          </a:p>
          <a:p>
            <a:r>
              <a:rPr lang="en-US" altLang="zh-TW" sz="2800" dirty="0" smtClean="0">
                <a:solidFill>
                  <a:schemeClr val="tx2"/>
                </a:solidFill>
              </a:rPr>
              <a:t>Relevance </a:t>
            </a:r>
            <a:r>
              <a:rPr lang="en-US" altLang="zh-TW" sz="2800" dirty="0" smtClean="0"/>
              <a:t>=&gt; </a:t>
            </a:r>
            <a:r>
              <a:rPr lang="en-US" altLang="zh-TW" sz="2800" i="1" dirty="0" smtClean="0"/>
              <a:t>co-reference percentage.</a:t>
            </a:r>
            <a:endParaRPr lang="zh-TW" altLang="en-US" dirty="0"/>
          </a:p>
        </p:txBody>
      </p:sp>
      <p:sp>
        <p:nvSpPr>
          <p:cNvPr id="3" name="標題 2"/>
          <p:cNvSpPr>
            <a:spLocks noGrp="1"/>
          </p:cNvSpPr>
          <p:nvPr>
            <p:ph type="title"/>
          </p:nvPr>
        </p:nvSpPr>
        <p:spPr/>
        <p:txBody>
          <a:bodyPr/>
          <a:lstStyle/>
          <a:p>
            <a:r>
              <a:rPr lang="en-US" altLang="zh-TW" dirty="0" smtClean="0"/>
              <a:t>Defining the relationships</a:t>
            </a:r>
            <a:endParaRPr lang="zh-TW" altLang="en-US" dirty="0"/>
          </a:p>
        </p:txBody>
      </p:sp>
      <p:graphicFrame>
        <p:nvGraphicFramePr>
          <p:cNvPr id="32770" name="Object 2"/>
          <p:cNvGraphicFramePr>
            <a:graphicFrameLocks noChangeAspect="1"/>
          </p:cNvGraphicFramePr>
          <p:nvPr/>
        </p:nvGraphicFramePr>
        <p:xfrm>
          <a:off x="1259632" y="4869160"/>
          <a:ext cx="6391275" cy="1098550"/>
        </p:xfrm>
        <a:graphic>
          <a:graphicData uri="http://schemas.openxmlformats.org/presentationml/2006/ole">
            <p:oleObj spid="_x0000_s32770" name="方程式" r:id="rId3" imgW="2387520" imgH="4316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2600" dirty="0" smtClean="0">
                <a:solidFill>
                  <a:schemeClr val="tx2"/>
                </a:solidFill>
              </a:rPr>
              <a:t>Level </a:t>
            </a:r>
            <a:r>
              <a:rPr lang="en-US" altLang="zh-TW" sz="2600" dirty="0" smtClean="0"/>
              <a:t>=&gt;reference/citation relationship with respect to </a:t>
            </a:r>
            <a:r>
              <a:rPr lang="en-US" altLang="zh-TW" sz="2600" i="1" dirty="0" smtClean="0"/>
              <a:t>p</a:t>
            </a:r>
            <a:r>
              <a:rPr lang="en-US" altLang="zh-TW" sz="2600" i="1" baseline="-25000" dirty="0" smtClean="0"/>
              <a:t>s</a:t>
            </a:r>
            <a:r>
              <a:rPr lang="en-US" altLang="zh-TW" sz="2600" dirty="0" smtClean="0"/>
              <a:t>.</a:t>
            </a:r>
          </a:p>
          <a:p>
            <a:pPr>
              <a:buNone/>
            </a:pPr>
            <a:r>
              <a:rPr lang="en-US" altLang="zh-TW" sz="2800" i="1" dirty="0" smtClean="0"/>
              <a:t>	</a:t>
            </a:r>
            <a:r>
              <a:rPr lang="en-US" altLang="zh-TW" sz="2000" i="1" dirty="0" err="1" smtClean="0"/>
              <a:t>p</a:t>
            </a:r>
            <a:r>
              <a:rPr lang="en-US" altLang="zh-TW" sz="2000" i="1" baseline="-25000" dirty="0" err="1" smtClean="0"/>
              <a:t>s</a:t>
            </a:r>
            <a:r>
              <a:rPr lang="en-US" altLang="zh-TW" sz="2000" i="1" dirty="0" err="1" smtClean="0"/>
              <a:t>’s</a:t>
            </a:r>
            <a:r>
              <a:rPr lang="en-US" altLang="zh-TW" sz="2000" i="1" dirty="0" smtClean="0"/>
              <a:t> direct references=&gt;</a:t>
            </a:r>
            <a:r>
              <a:rPr lang="en-US" altLang="zh-TW" sz="2000" i="1" dirty="0" err="1" smtClean="0"/>
              <a:t>Node</a:t>
            </a:r>
            <a:r>
              <a:rPr lang="en-US" altLang="zh-TW" sz="2000" i="1" baseline="-25000" dirty="0" err="1" smtClean="0"/>
              <a:t>l</a:t>
            </a:r>
            <a:r>
              <a:rPr lang="en-US" altLang="zh-TW" sz="2000" i="1" dirty="0" smtClean="0"/>
              <a:t>(</a:t>
            </a:r>
            <a:r>
              <a:rPr lang="en-US" altLang="zh-TW" sz="2000" i="1" dirty="0" err="1" smtClean="0"/>
              <a:t>p</a:t>
            </a:r>
            <a:r>
              <a:rPr lang="en-US" altLang="zh-TW" sz="2000" i="1" baseline="-25000" dirty="0" err="1" smtClean="0"/>
              <a:t>o</a:t>
            </a:r>
            <a:r>
              <a:rPr lang="en-US" altLang="zh-TW" sz="2000" i="1" baseline="-25000" dirty="0" smtClean="0"/>
              <a:t> </a:t>
            </a:r>
            <a:r>
              <a:rPr lang="en-US" altLang="zh-TW" sz="2000" i="1" dirty="0" smtClean="0"/>
              <a:t>,</a:t>
            </a:r>
            <a:r>
              <a:rPr lang="en-US" altLang="zh-TW" sz="2000" i="1" dirty="0" err="1" smtClean="0"/>
              <a:t>p</a:t>
            </a:r>
            <a:r>
              <a:rPr lang="en-US" altLang="zh-TW" sz="2000" i="1" baseline="-25000" dirty="0" err="1" smtClean="0"/>
              <a:t>s</a:t>
            </a:r>
            <a:r>
              <a:rPr lang="en-US" altLang="zh-TW" sz="2000" i="1" dirty="0" smtClean="0"/>
              <a:t>)=1, </a:t>
            </a:r>
            <a:r>
              <a:rPr lang="en-US" altLang="zh-TW" sz="2000" i="1" dirty="0" err="1" smtClean="0"/>
              <a:t>p</a:t>
            </a:r>
            <a:r>
              <a:rPr lang="en-US" altLang="zh-TW" sz="2000" i="1" baseline="-25000" dirty="0" err="1" smtClean="0"/>
              <a:t>o</a:t>
            </a:r>
            <a:r>
              <a:rPr lang="en-US" altLang="zh-TW" sz="2000" i="1" dirty="0" smtClean="0"/>
              <a:t> </a:t>
            </a:r>
            <a:r>
              <a:rPr lang="zh-TW" altLang="en-US" sz="2000" dirty="0" smtClean="0"/>
              <a:t>∈</a:t>
            </a:r>
            <a:r>
              <a:rPr lang="en-US" altLang="zh-TW" sz="2000" i="1" dirty="0" smtClean="0"/>
              <a:t> P1</a:t>
            </a:r>
          </a:p>
          <a:p>
            <a:pPr>
              <a:buNone/>
            </a:pPr>
            <a:r>
              <a:rPr lang="en-US" altLang="zh-TW" sz="2000" i="1" dirty="0" smtClean="0"/>
              <a:t>	</a:t>
            </a:r>
            <a:r>
              <a:rPr lang="en-US" altLang="zh-TW" sz="2000" i="1" dirty="0" err="1" smtClean="0"/>
              <a:t>p</a:t>
            </a:r>
            <a:r>
              <a:rPr lang="en-US" altLang="zh-TW" sz="2000" i="1" baseline="-25000" dirty="0" err="1" smtClean="0"/>
              <a:t>s</a:t>
            </a:r>
            <a:r>
              <a:rPr lang="en-US" altLang="zh-TW" sz="2000" i="1" dirty="0" err="1" smtClean="0"/>
              <a:t>’s</a:t>
            </a:r>
            <a:r>
              <a:rPr lang="en-US" altLang="zh-TW" sz="2000" i="1" dirty="0" smtClean="0"/>
              <a:t> direct citations=&gt;</a:t>
            </a:r>
            <a:r>
              <a:rPr lang="en-US" altLang="zh-TW" sz="2000" i="1" dirty="0" err="1" smtClean="0"/>
              <a:t>Node</a:t>
            </a:r>
            <a:r>
              <a:rPr lang="en-US" altLang="zh-TW" sz="2000" i="1" baseline="-25000" dirty="0" err="1" smtClean="0"/>
              <a:t>l</a:t>
            </a:r>
            <a:r>
              <a:rPr lang="en-US" altLang="zh-TW" sz="2000" i="1" dirty="0" smtClean="0"/>
              <a:t>(</a:t>
            </a:r>
            <a:r>
              <a:rPr lang="en-US" altLang="zh-TW" sz="2000" i="1" dirty="0" err="1" smtClean="0"/>
              <a:t>p</a:t>
            </a:r>
            <a:r>
              <a:rPr lang="en-US" altLang="zh-TW" sz="2000" i="1" baseline="-25000" dirty="0" err="1" smtClean="0"/>
              <a:t>o</a:t>
            </a:r>
            <a:r>
              <a:rPr lang="en-US" altLang="zh-TW" sz="2000" i="1" baseline="-25000" dirty="0" smtClean="0"/>
              <a:t> </a:t>
            </a:r>
            <a:r>
              <a:rPr lang="en-US" altLang="zh-TW" sz="2000" i="1" dirty="0" smtClean="0"/>
              <a:t>,</a:t>
            </a:r>
            <a:r>
              <a:rPr lang="en-US" altLang="zh-TW" sz="2000" i="1" dirty="0" err="1" smtClean="0"/>
              <a:t>p</a:t>
            </a:r>
            <a:r>
              <a:rPr lang="en-US" altLang="zh-TW" sz="2000" i="1" baseline="-25000" dirty="0" err="1" smtClean="0"/>
              <a:t>s</a:t>
            </a:r>
            <a:r>
              <a:rPr lang="en-US" altLang="zh-TW" sz="2000" i="1" dirty="0" smtClean="0"/>
              <a:t>)=2, </a:t>
            </a:r>
            <a:r>
              <a:rPr lang="en-US" altLang="zh-TW" sz="2000" i="1" dirty="0" err="1" smtClean="0"/>
              <a:t>p</a:t>
            </a:r>
            <a:r>
              <a:rPr lang="en-US" altLang="zh-TW" sz="2000" i="1" baseline="-25000" dirty="0" err="1" smtClean="0"/>
              <a:t>o</a:t>
            </a:r>
            <a:r>
              <a:rPr lang="en-US" altLang="zh-TW" sz="2000" i="1" dirty="0" smtClean="0"/>
              <a:t> </a:t>
            </a:r>
            <a:r>
              <a:rPr lang="zh-TW" altLang="en-US" sz="2000" dirty="0" smtClean="0"/>
              <a:t>∈</a:t>
            </a:r>
            <a:r>
              <a:rPr lang="en-US" altLang="zh-TW" sz="2000" i="1" dirty="0" smtClean="0"/>
              <a:t> P2</a:t>
            </a:r>
          </a:p>
          <a:p>
            <a:pPr>
              <a:buNone/>
            </a:pPr>
            <a:r>
              <a:rPr lang="en-US" altLang="zh-TW" sz="2000" i="1" dirty="0" smtClean="0"/>
              <a:t>	References of P1 and P2=&gt;</a:t>
            </a:r>
            <a:r>
              <a:rPr lang="en-US" altLang="zh-TW" sz="2000" i="1" dirty="0" err="1" smtClean="0"/>
              <a:t>Node</a:t>
            </a:r>
            <a:r>
              <a:rPr lang="en-US" altLang="zh-TW" sz="2000" i="1" baseline="-25000" dirty="0" err="1" smtClean="0"/>
              <a:t>l</a:t>
            </a:r>
            <a:r>
              <a:rPr lang="en-US" altLang="zh-TW" sz="2000" i="1" dirty="0" smtClean="0"/>
              <a:t>(</a:t>
            </a:r>
            <a:r>
              <a:rPr lang="en-US" altLang="zh-TW" sz="2000" i="1" dirty="0" err="1" smtClean="0"/>
              <a:t>p</a:t>
            </a:r>
            <a:r>
              <a:rPr lang="en-US" altLang="zh-TW" sz="2000" i="1" baseline="-25000" dirty="0" err="1" smtClean="0"/>
              <a:t>o</a:t>
            </a:r>
            <a:r>
              <a:rPr lang="en-US" altLang="zh-TW" sz="2000" i="1" baseline="-25000" dirty="0" smtClean="0"/>
              <a:t> </a:t>
            </a:r>
            <a:r>
              <a:rPr lang="en-US" altLang="zh-TW" sz="2000" i="1" dirty="0" smtClean="0"/>
              <a:t>,</a:t>
            </a:r>
            <a:r>
              <a:rPr lang="en-US" altLang="zh-TW" sz="2000" i="1" dirty="0" err="1" smtClean="0"/>
              <a:t>p</a:t>
            </a:r>
            <a:r>
              <a:rPr lang="en-US" altLang="zh-TW" sz="2000" i="1" baseline="-25000" dirty="0" err="1" smtClean="0"/>
              <a:t>s</a:t>
            </a:r>
            <a:r>
              <a:rPr lang="en-US" altLang="zh-TW" sz="2000" i="1" dirty="0" smtClean="0"/>
              <a:t>)=3, </a:t>
            </a:r>
            <a:r>
              <a:rPr lang="en-US" altLang="zh-TW" sz="2000" i="1" dirty="0" err="1" smtClean="0"/>
              <a:t>p</a:t>
            </a:r>
            <a:r>
              <a:rPr lang="en-US" altLang="zh-TW" sz="2000" i="1" baseline="-25000" dirty="0" err="1" smtClean="0"/>
              <a:t>o</a:t>
            </a:r>
            <a:r>
              <a:rPr lang="en-US" altLang="zh-TW" sz="2000" i="1" dirty="0" smtClean="0"/>
              <a:t> </a:t>
            </a:r>
            <a:r>
              <a:rPr lang="zh-TW" altLang="en-US" sz="2000" dirty="0" smtClean="0"/>
              <a:t>∈</a:t>
            </a:r>
            <a:r>
              <a:rPr lang="en-US" altLang="zh-TW" sz="2000" i="1" dirty="0" smtClean="0"/>
              <a:t> P3</a:t>
            </a:r>
          </a:p>
          <a:p>
            <a:pPr>
              <a:buNone/>
            </a:pPr>
            <a:r>
              <a:rPr lang="en-US" altLang="zh-TW" sz="2000" i="1" dirty="0" smtClean="0"/>
              <a:t>	Papers that have referenced P1 and P2=&gt;</a:t>
            </a:r>
            <a:r>
              <a:rPr lang="en-US" altLang="zh-TW" sz="2000" i="1" dirty="0" err="1" smtClean="0"/>
              <a:t>Node</a:t>
            </a:r>
            <a:r>
              <a:rPr lang="en-US" altLang="zh-TW" sz="2000" i="1" baseline="-25000" dirty="0" err="1" smtClean="0"/>
              <a:t>l</a:t>
            </a:r>
            <a:r>
              <a:rPr lang="en-US" altLang="zh-TW" sz="2000" i="1" dirty="0" smtClean="0"/>
              <a:t>(</a:t>
            </a:r>
            <a:r>
              <a:rPr lang="en-US" altLang="zh-TW" sz="2000" i="1" dirty="0" err="1" smtClean="0"/>
              <a:t>p</a:t>
            </a:r>
            <a:r>
              <a:rPr lang="en-US" altLang="zh-TW" sz="2000" i="1" baseline="-25000" dirty="0" err="1" smtClean="0"/>
              <a:t>o</a:t>
            </a:r>
            <a:r>
              <a:rPr lang="en-US" altLang="zh-TW" sz="2000" i="1" baseline="-25000" dirty="0" smtClean="0"/>
              <a:t> </a:t>
            </a:r>
            <a:r>
              <a:rPr lang="en-US" altLang="zh-TW" sz="2000" i="1" dirty="0" smtClean="0"/>
              <a:t>,</a:t>
            </a:r>
            <a:r>
              <a:rPr lang="en-US" altLang="zh-TW" sz="2000" i="1" dirty="0" err="1" smtClean="0"/>
              <a:t>p</a:t>
            </a:r>
            <a:r>
              <a:rPr lang="en-US" altLang="zh-TW" sz="2000" i="1" baseline="-25000" dirty="0" err="1" smtClean="0"/>
              <a:t>s</a:t>
            </a:r>
            <a:r>
              <a:rPr lang="en-US" altLang="zh-TW" sz="2000" i="1" dirty="0" smtClean="0"/>
              <a:t>)=4, </a:t>
            </a:r>
            <a:r>
              <a:rPr lang="en-US" altLang="zh-TW" sz="2000" i="1" dirty="0" err="1" smtClean="0"/>
              <a:t>p</a:t>
            </a:r>
            <a:r>
              <a:rPr lang="en-US" altLang="zh-TW" sz="2000" i="1" baseline="-25000" dirty="0" err="1" smtClean="0"/>
              <a:t>o</a:t>
            </a:r>
            <a:r>
              <a:rPr lang="en-US" altLang="zh-TW" sz="2000" i="1" dirty="0" smtClean="0"/>
              <a:t> </a:t>
            </a:r>
            <a:r>
              <a:rPr lang="zh-TW" altLang="en-US" sz="2000" dirty="0" smtClean="0"/>
              <a:t>∈</a:t>
            </a:r>
            <a:r>
              <a:rPr lang="en-US" altLang="zh-TW" sz="2000" i="1" dirty="0" smtClean="0"/>
              <a:t> P4</a:t>
            </a:r>
          </a:p>
          <a:p>
            <a:pPr>
              <a:buNone/>
            </a:pPr>
            <a:endParaRPr lang="en-US" altLang="zh-TW" sz="2800" i="1" dirty="0" smtClean="0"/>
          </a:p>
          <a:p>
            <a:pPr>
              <a:buNone/>
            </a:pPr>
            <a:r>
              <a:rPr lang="en-US" altLang="zh-TW" sz="2000" i="1" dirty="0" smtClean="0"/>
              <a:t># Note that </a:t>
            </a:r>
            <a:r>
              <a:rPr lang="en-US" altLang="zh-TW" sz="2000" dirty="0" smtClean="0"/>
              <a:t>a paper can only be set to a minimum level.</a:t>
            </a:r>
            <a:endParaRPr lang="en-US" altLang="zh-TW" sz="2000" i="1" dirty="0" smtClean="0"/>
          </a:p>
          <a:p>
            <a:r>
              <a:rPr lang="en-US" altLang="zh-TW" sz="2600" dirty="0" smtClean="0">
                <a:solidFill>
                  <a:schemeClr val="tx2"/>
                </a:solidFill>
              </a:rPr>
              <a:t>Importance </a:t>
            </a:r>
            <a:r>
              <a:rPr lang="en-US" altLang="zh-TW" sz="2600" dirty="0" smtClean="0"/>
              <a:t>=&gt; percentage of being referenced by </a:t>
            </a:r>
            <a:r>
              <a:rPr lang="en-US" altLang="zh-TW" sz="2600" i="1" dirty="0" err="1" smtClean="0"/>
              <a:t>p</a:t>
            </a:r>
            <a:r>
              <a:rPr lang="en-US" altLang="zh-TW" sz="2600" i="1" baseline="-25000" dirty="0" err="1" smtClean="0"/>
              <a:t>s</a:t>
            </a:r>
            <a:r>
              <a:rPr lang="en-US" altLang="zh-TW" sz="2600" dirty="0" err="1" smtClean="0"/>
              <a:t>’s</a:t>
            </a:r>
            <a:r>
              <a:rPr lang="en-US" altLang="zh-TW" sz="2600" dirty="0" smtClean="0"/>
              <a:t> direct citations/references.</a:t>
            </a:r>
          </a:p>
          <a:p>
            <a:endParaRPr lang="zh-TW" altLang="en-US" dirty="0"/>
          </a:p>
        </p:txBody>
      </p:sp>
      <p:sp>
        <p:nvSpPr>
          <p:cNvPr id="3" name="標題 2"/>
          <p:cNvSpPr>
            <a:spLocks noGrp="1"/>
          </p:cNvSpPr>
          <p:nvPr>
            <p:ph type="title"/>
          </p:nvPr>
        </p:nvSpPr>
        <p:spPr/>
        <p:txBody>
          <a:bodyPr/>
          <a:lstStyle/>
          <a:p>
            <a:r>
              <a:rPr lang="en-US" altLang="zh-TW" dirty="0" smtClean="0"/>
              <a:t>Defining the relationships</a:t>
            </a:r>
            <a:endParaRPr lang="zh-TW" altLang="en-US" dirty="0"/>
          </a:p>
        </p:txBody>
      </p:sp>
      <p:sp>
        <p:nvSpPr>
          <p:cNvPr id="5" name="文字方塊 4"/>
          <p:cNvSpPr txBox="1"/>
          <p:nvPr/>
        </p:nvSpPr>
        <p:spPr>
          <a:xfrm>
            <a:off x="3995936" y="3933056"/>
            <a:ext cx="646331" cy="504056"/>
          </a:xfrm>
          <a:prstGeom prst="rect">
            <a:avLst/>
          </a:prstGeom>
          <a:noFill/>
        </p:spPr>
        <p:txBody>
          <a:bodyPr vert="eaVert" wrap="square" rtlCol="0">
            <a:spAutoFit/>
          </a:bodyPr>
          <a:lstStyle/>
          <a:p>
            <a:r>
              <a:rPr lang="en-US" altLang="zh-TW" sz="3000" dirty="0" smtClean="0"/>
              <a:t>…</a:t>
            </a:r>
            <a:endParaRPr lang="zh-TW" altLang="en-US" sz="3000" dirty="0"/>
          </a:p>
        </p:txBody>
      </p:sp>
      <p:graphicFrame>
        <p:nvGraphicFramePr>
          <p:cNvPr id="33794" name="Object 2"/>
          <p:cNvGraphicFramePr>
            <a:graphicFrameLocks noChangeAspect="1"/>
          </p:cNvGraphicFramePr>
          <p:nvPr/>
        </p:nvGraphicFramePr>
        <p:xfrm>
          <a:off x="2627784" y="5589240"/>
          <a:ext cx="4833938" cy="731837"/>
        </p:xfrm>
        <a:graphic>
          <a:graphicData uri="http://schemas.openxmlformats.org/presentationml/2006/ole">
            <p:oleObj spid="_x0000_s33794" name="方程式" r:id="rId4" imgW="2628720" imgH="419040" progId="Equation.3">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4">
      <a:majorFont>
        <a:latin typeface="Arial"/>
        <a:ea typeface="微軟正黑體"/>
        <a:cs typeface=""/>
      </a:majorFont>
      <a:minorFont>
        <a:latin typeface="Arial"/>
        <a:ea typeface="微軟正黑體"/>
        <a:cs typeface=""/>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17568</TotalTime>
  <Words>1797</Words>
  <Application>Microsoft Office PowerPoint</Application>
  <PresentationFormat>如螢幕大小 (4:3)</PresentationFormat>
  <Paragraphs>417</Paragraphs>
  <Slides>30</Slides>
  <Notes>14</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30</vt:i4>
      </vt:variant>
    </vt:vector>
  </HeadingPairs>
  <TitlesOfParts>
    <vt:vector size="32" baseType="lpstr">
      <vt:lpstr>匯合</vt:lpstr>
      <vt:lpstr>方程式</vt:lpstr>
      <vt:lpstr>PaperVis: Literature Review Made Easy</vt:lpstr>
      <vt:lpstr>How do we review literatures?</vt:lpstr>
      <vt:lpstr>What is the problem ?</vt:lpstr>
      <vt:lpstr>Goal</vt:lpstr>
      <vt:lpstr>3 feature modes </vt:lpstr>
      <vt:lpstr>Reference-Citation Mode</vt:lpstr>
      <vt:lpstr>Defining the relationships</vt:lpstr>
      <vt:lpstr>Defining the relationships</vt:lpstr>
      <vt:lpstr>Defining the relationships</vt:lpstr>
      <vt:lpstr>Defining the relationships</vt:lpstr>
      <vt:lpstr>Node placement</vt:lpstr>
      <vt:lpstr>Node placement</vt:lpstr>
      <vt:lpstr>Node placement</vt:lpstr>
      <vt:lpstr>Node placement</vt:lpstr>
      <vt:lpstr>投影片 15</vt:lpstr>
      <vt:lpstr>Dealing with collisions</vt:lpstr>
      <vt:lpstr>Node placement</vt:lpstr>
      <vt:lpstr>投影片 18</vt:lpstr>
      <vt:lpstr>Dealing with collisions</vt:lpstr>
      <vt:lpstr>Possible scenario</vt:lpstr>
      <vt:lpstr>Keyword Mode</vt:lpstr>
      <vt:lpstr>Keyword Mode</vt:lpstr>
      <vt:lpstr>Comparison </vt:lpstr>
      <vt:lpstr>Possible scenario</vt:lpstr>
      <vt:lpstr>Mixed Mode</vt:lpstr>
      <vt:lpstr>Possible scenario</vt:lpstr>
      <vt:lpstr>Discussion </vt:lpstr>
      <vt:lpstr>Future works</vt:lpstr>
      <vt:lpstr>Conclusions </vt:lpstr>
      <vt:lpstr>Thank you for your attention! </vt:lpstr>
    </vt:vector>
  </TitlesOfParts>
  <Company>Ntust CGM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以手勢為主的視窗互動介面 Hand-Gesture-Based Windows HCI Interface</dc:title>
  <dc:creator>Onizuka</dc:creator>
  <cp:lastModifiedBy>kai</cp:lastModifiedBy>
  <cp:revision>328</cp:revision>
  <dcterms:created xsi:type="dcterms:W3CDTF">2009-06-26T04:15:44Z</dcterms:created>
  <dcterms:modified xsi:type="dcterms:W3CDTF">2011-04-28T04:26:47Z</dcterms:modified>
</cp:coreProperties>
</file>